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1191" r:id="rId2"/>
    <p:sldId id="982" r:id="rId3"/>
    <p:sldId id="985" r:id="rId4"/>
    <p:sldId id="1201" r:id="rId5"/>
    <p:sldId id="1202" r:id="rId6"/>
    <p:sldId id="983" r:id="rId7"/>
    <p:sldId id="1193" r:id="rId8"/>
    <p:sldId id="1194" r:id="rId9"/>
    <p:sldId id="986" r:id="rId10"/>
    <p:sldId id="987" r:id="rId11"/>
    <p:sldId id="988" r:id="rId12"/>
    <p:sldId id="989" r:id="rId13"/>
    <p:sldId id="991" r:id="rId14"/>
    <p:sldId id="992" r:id="rId15"/>
    <p:sldId id="995" r:id="rId16"/>
    <p:sldId id="994" r:id="rId17"/>
    <p:sldId id="996" r:id="rId18"/>
    <p:sldId id="997" r:id="rId19"/>
    <p:sldId id="998" r:id="rId20"/>
    <p:sldId id="999" r:id="rId21"/>
    <p:sldId id="1000" r:id="rId22"/>
    <p:sldId id="1001" r:id="rId23"/>
    <p:sldId id="11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BFA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08"/>
    <p:restoredTop sz="95994"/>
  </p:normalViewPr>
  <p:slideViewPr>
    <p:cSldViewPr snapToGrid="0" snapToObjects="1" showGuides="1">
      <p:cViewPr varScale="1">
        <p:scale>
          <a:sx n="112" d="100"/>
          <a:sy n="112" d="100"/>
        </p:scale>
        <p:origin x="848" y="192"/>
      </p:cViewPr>
      <p:guideLst>
        <p:guide orient="horz" pos="2160"/>
        <p:guide pos="4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77B89-AFFC-3F47-B8B3-DBD08174A07E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4D04E-AA50-BC46-9B31-7DE1CAAA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123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640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928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858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638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209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970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61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08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98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87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7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064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75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970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93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4D04E-AA50-BC46-9B31-7DE1CAAAA3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0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4D04E-AA50-BC46-9B31-7DE1CAAAA3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575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583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531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63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5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7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6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6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62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61783" y="1582421"/>
            <a:ext cx="7677223" cy="4978399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Overview. What </a:t>
            </a:r>
            <a:r>
              <a:rPr lang="en-US" altLang="en-US" sz="32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rgbClr val="0000A8"/>
              </a:buClr>
            </a:pPr>
            <a:r>
              <a:rPr lang="en-US" altLang="en-US" sz="3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97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Circuit switching: FDM and TDM</a:t>
            </a:r>
            <a:endParaRPr lang="en-US" dirty="0"/>
          </a:p>
        </p:txBody>
      </p:sp>
      <p:grpSp>
        <p:nvGrpSpPr>
          <p:cNvPr id="80" name="Group 5">
            <a:extLst>
              <a:ext uri="{FF2B5EF4-FFF2-40B4-BE49-F238E27FC236}">
                <a16:creationId xmlns:a16="http://schemas.microsoft.com/office/drawing/2014/main" id="{9E8B7F63-E037-EA42-8DA6-CB6014E4199C}"/>
              </a:ext>
            </a:extLst>
          </p:cNvPr>
          <p:cNvGrpSpPr>
            <a:grpSpLocks/>
          </p:cNvGrpSpPr>
          <p:nvPr/>
        </p:nvGrpSpPr>
        <p:grpSpPr bwMode="auto">
          <a:xfrm>
            <a:off x="6232444" y="2059358"/>
            <a:ext cx="5508625" cy="1770063"/>
            <a:chOff x="1378" y="1353"/>
            <a:chExt cx="3470" cy="1115"/>
          </a:xfrm>
        </p:grpSpPr>
        <p:sp>
          <p:nvSpPr>
            <p:cNvPr id="81" name="Line 6">
              <a:extLst>
                <a:ext uri="{FF2B5EF4-FFF2-40B4-BE49-F238E27FC236}">
                  <a16:creationId xmlns:a16="http://schemas.microsoft.com/office/drawing/2014/main" id="{FC247104-E8D3-B645-85FB-5A0C2FA08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39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 Box 7">
              <a:extLst>
                <a:ext uri="{FF2B5EF4-FFF2-40B4-BE49-F238E27FC236}">
                  <a16:creationId xmlns:a16="http://schemas.microsoft.com/office/drawing/2014/main" id="{C8BB3F46-3B16-B844-8872-13FF6EAD7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Line 8">
              <a:extLst>
                <a:ext uri="{FF2B5EF4-FFF2-40B4-BE49-F238E27FC236}">
                  <a16:creationId xmlns:a16="http://schemas.microsoft.com/office/drawing/2014/main" id="{EF7F65AA-9FC2-CC44-BAE9-97B49EC3B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208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ext Box 9">
              <a:extLst>
                <a:ext uri="{FF2B5EF4-FFF2-40B4-BE49-F238E27FC236}">
                  <a16:creationId xmlns:a16="http://schemas.microsoft.com/office/drawing/2014/main" id="{04240E2C-D2B8-6D49-8F3E-93A9982E6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Rectangle 10">
              <a:extLst>
                <a:ext uri="{FF2B5EF4-FFF2-40B4-BE49-F238E27FC236}">
                  <a16:creationId xmlns:a16="http://schemas.microsoft.com/office/drawing/2014/main" id="{8CB58BFF-BD62-164C-98AC-EA3BD21AC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id="{17B8879F-2FD8-DB4B-A2A0-04D42672C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Rectangle 12">
            <a:extLst>
              <a:ext uri="{FF2B5EF4-FFF2-40B4-BE49-F238E27FC236}">
                <a16:creationId xmlns:a16="http://schemas.microsoft.com/office/drawing/2014/main" id="{BEC6B013-FF3F-EC4A-A3C5-E86E0F873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Rectangle 13">
            <a:extLst>
              <a:ext uri="{FF2B5EF4-FFF2-40B4-BE49-F238E27FC236}">
                <a16:creationId xmlns:a16="http://schemas.microsoft.com/office/drawing/2014/main" id="{906F828E-B621-AC41-9719-C035AB75F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F56D1B6D-1C4F-8C45-B7A6-ABBFFE805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0" name="Group 15">
            <a:extLst>
              <a:ext uri="{FF2B5EF4-FFF2-40B4-BE49-F238E27FC236}">
                <a16:creationId xmlns:a16="http://schemas.microsoft.com/office/drawing/2014/main" id="{9A7618F9-9329-2B44-B13F-C685759AA9B8}"/>
              </a:ext>
            </a:extLst>
          </p:cNvPr>
          <p:cNvGrpSpPr>
            <a:grpSpLocks/>
          </p:cNvGrpSpPr>
          <p:nvPr/>
        </p:nvGrpSpPr>
        <p:grpSpPr bwMode="auto">
          <a:xfrm>
            <a:off x="6248319" y="4361235"/>
            <a:ext cx="5480050" cy="1738313"/>
            <a:chOff x="1396" y="2977"/>
            <a:chExt cx="3452" cy="1095"/>
          </a:xfrm>
        </p:grpSpPr>
        <p:sp>
          <p:nvSpPr>
            <p:cNvPr id="92" name="Line 17">
              <a:extLst>
                <a:ext uri="{FF2B5EF4-FFF2-40B4-BE49-F238E27FC236}">
                  <a16:creationId xmlns:a16="http://schemas.microsoft.com/office/drawing/2014/main" id="{6C5900A1-D57D-5143-8A66-C174D32DF3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 Box 18">
              <a:extLst>
                <a:ext uri="{FF2B5EF4-FFF2-40B4-BE49-F238E27FC236}">
                  <a16:creationId xmlns:a16="http://schemas.microsoft.com/office/drawing/2014/main" id="{B957BD8B-F509-1A4C-BDB2-A2653F2A5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Line 19">
              <a:extLst>
                <a:ext uri="{FF2B5EF4-FFF2-40B4-BE49-F238E27FC236}">
                  <a16:creationId xmlns:a16="http://schemas.microsoft.com/office/drawing/2014/main" id="{3265E2D3-79D1-AC4D-9664-82C43C0C1E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 Box 20">
              <a:extLst>
                <a:ext uri="{FF2B5EF4-FFF2-40B4-BE49-F238E27FC236}">
                  <a16:creationId xmlns:a16="http://schemas.microsoft.com/office/drawing/2014/main" id="{45415617-655E-AE41-ACC7-41804AE63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18EBBCEE-B412-1D43-9B2E-49383E459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22">
            <a:extLst>
              <a:ext uri="{FF2B5EF4-FFF2-40B4-BE49-F238E27FC236}">
                <a16:creationId xmlns:a16="http://schemas.microsoft.com/office/drawing/2014/main" id="{241CB304-A294-0445-AAE8-40A24F22C065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BBBAEBF8-E545-B74D-9E4E-8CA10626E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Rectangle 24">
              <a:extLst>
                <a:ext uri="{FF2B5EF4-FFF2-40B4-BE49-F238E27FC236}">
                  <a16:creationId xmlns:a16="http://schemas.microsoft.com/office/drawing/2014/main" id="{59EE33AA-C8A3-2F49-95FB-4AC5CCD3F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Rectangle 25">
              <a:extLst>
                <a:ext uri="{FF2B5EF4-FFF2-40B4-BE49-F238E27FC236}">
                  <a16:creationId xmlns:a16="http://schemas.microsoft.com/office/drawing/2014/main" id="{B7E36698-7100-CA42-AE32-4065DD48C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Rectangle 26">
              <a:extLst>
                <a:ext uri="{FF2B5EF4-FFF2-40B4-BE49-F238E27FC236}">
                  <a16:creationId xmlns:a16="http://schemas.microsoft.com/office/drawing/2014/main" id="{C7CBE92F-CD13-2F4F-AE98-DD839DC09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Rectangle 27">
              <a:extLst>
                <a:ext uri="{FF2B5EF4-FFF2-40B4-BE49-F238E27FC236}">
                  <a16:creationId xmlns:a16="http://schemas.microsoft.com/office/drawing/2014/main" id="{DD52ACA4-56FF-F049-8FA6-73C99953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3" name="Group 28">
            <a:extLst>
              <a:ext uri="{FF2B5EF4-FFF2-40B4-BE49-F238E27FC236}">
                <a16:creationId xmlns:a16="http://schemas.microsoft.com/office/drawing/2014/main" id="{6B5BCBCE-893F-6042-A314-778723B61565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104" name="Rectangle 29">
              <a:extLst>
                <a:ext uri="{FF2B5EF4-FFF2-40B4-BE49-F238E27FC236}">
                  <a16:creationId xmlns:a16="http://schemas.microsoft.com/office/drawing/2014/main" id="{F89F88EB-D217-3740-AB7F-84D975F9E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Rectangle 30">
              <a:extLst>
                <a:ext uri="{FF2B5EF4-FFF2-40B4-BE49-F238E27FC236}">
                  <a16:creationId xmlns:a16="http://schemas.microsoft.com/office/drawing/2014/main" id="{E42D2B75-2175-FB4F-A9C6-9BA6E2F11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A416A53A-2D17-C44C-B2F8-89A84E2C9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32">
              <a:extLst>
                <a:ext uri="{FF2B5EF4-FFF2-40B4-BE49-F238E27FC236}">
                  <a16:creationId xmlns:a16="http://schemas.microsoft.com/office/drawing/2014/main" id="{67CA95C0-B871-CF4F-8ED3-AFB8884C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45837EA2-CC92-FF43-A3B1-E57DFC95D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9" name="Group 34">
            <a:extLst>
              <a:ext uri="{FF2B5EF4-FFF2-40B4-BE49-F238E27FC236}">
                <a16:creationId xmlns:a16="http://schemas.microsoft.com/office/drawing/2014/main" id="{09E73B34-5A97-9243-8722-C1FF0067894A}"/>
              </a:ext>
            </a:extLst>
          </p:cNvPr>
          <p:cNvGrpSpPr>
            <a:grpSpLocks/>
          </p:cNvGrpSpPr>
          <p:nvPr/>
        </p:nvGrpSpPr>
        <p:grpSpPr bwMode="auto"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110" name="Rectangle 35">
              <a:extLst>
                <a:ext uri="{FF2B5EF4-FFF2-40B4-BE49-F238E27FC236}">
                  <a16:creationId xmlns:a16="http://schemas.microsoft.com/office/drawing/2014/main" id="{2542FF38-5DB4-3F4A-ACA4-571441686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36">
              <a:extLst>
                <a:ext uri="{FF2B5EF4-FFF2-40B4-BE49-F238E27FC236}">
                  <a16:creationId xmlns:a16="http://schemas.microsoft.com/office/drawing/2014/main" id="{11F55AF2-B4EF-DE4D-9828-6C62B6891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Rectangle 37">
              <a:extLst>
                <a:ext uri="{FF2B5EF4-FFF2-40B4-BE49-F238E27FC236}">
                  <a16:creationId xmlns:a16="http://schemas.microsoft.com/office/drawing/2014/main" id="{F6DBD211-C591-4F40-9D18-FBBD93787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112356C3-3BBE-504C-B270-A9E8C882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Rectangle 39">
              <a:extLst>
                <a:ext uri="{FF2B5EF4-FFF2-40B4-BE49-F238E27FC236}">
                  <a16:creationId xmlns:a16="http://schemas.microsoft.com/office/drawing/2014/main" id="{67D5E6EF-1805-AF4F-A945-1E53D6A09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5" name="Group 40">
            <a:extLst>
              <a:ext uri="{FF2B5EF4-FFF2-40B4-BE49-F238E27FC236}">
                <a16:creationId xmlns:a16="http://schemas.microsoft.com/office/drawing/2014/main" id="{F22CF311-F4BD-A94C-8199-EA46277CD3BD}"/>
              </a:ext>
            </a:extLst>
          </p:cNvPr>
          <p:cNvGrpSpPr>
            <a:grpSpLocks/>
          </p:cNvGrpSpPr>
          <p:nvPr/>
        </p:nvGrpSpPr>
        <p:grpSpPr bwMode="auto"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116" name="Rectangle 41">
              <a:extLst>
                <a:ext uri="{FF2B5EF4-FFF2-40B4-BE49-F238E27FC236}">
                  <a16:creationId xmlns:a16="http://schemas.microsoft.com/office/drawing/2014/main" id="{9CA27E85-835D-3C49-BA35-113312016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16F4D2FA-3645-4546-8BD7-73B7C728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DFE6A11C-37DF-D847-B587-29A412FF7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Rectangle 44">
              <a:extLst>
                <a:ext uri="{FF2B5EF4-FFF2-40B4-BE49-F238E27FC236}">
                  <a16:creationId xmlns:a16="http://schemas.microsoft.com/office/drawing/2014/main" id="{3A806C1E-DAB0-304C-9DA3-A3E26591D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8DB6DFAA-D4E8-9F49-8C65-FFB57B6EA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1" name="Group 46">
            <a:extLst>
              <a:ext uri="{FF2B5EF4-FFF2-40B4-BE49-F238E27FC236}">
                <a16:creationId xmlns:a16="http://schemas.microsoft.com/office/drawing/2014/main" id="{E2514980-7513-C04A-B9E9-8CAF43AA2E98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667370"/>
            <a:ext cx="4572000" cy="457200"/>
            <a:chOff x="1776" y="1728"/>
            <a:chExt cx="2880" cy="288"/>
          </a:xfrm>
        </p:grpSpPr>
        <p:sp>
          <p:nvSpPr>
            <p:cNvPr id="122" name="Line 47">
              <a:extLst>
                <a:ext uri="{FF2B5EF4-FFF2-40B4-BE49-F238E27FC236}">
                  <a16:creationId xmlns:a16="http://schemas.microsoft.com/office/drawing/2014/main" id="{A784622D-6C6C-6A4B-86EF-6E226EE57A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Line 48">
              <a:extLst>
                <a:ext uri="{FF2B5EF4-FFF2-40B4-BE49-F238E27FC236}">
                  <a16:creationId xmlns:a16="http://schemas.microsoft.com/office/drawing/2014/main" id="{E44DC6CB-5B3D-AF40-B675-B9A9AE367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Line 49">
              <a:extLst>
                <a:ext uri="{FF2B5EF4-FFF2-40B4-BE49-F238E27FC236}">
                  <a16:creationId xmlns:a16="http://schemas.microsoft.com/office/drawing/2014/main" id="{4151DE66-5E96-0C4C-9749-3B0424C16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50">
            <a:extLst>
              <a:ext uri="{FF2B5EF4-FFF2-40B4-BE49-F238E27FC236}">
                <a16:creationId xmlns:a16="http://schemas.microsoft.com/office/drawing/2014/main" id="{2F7FB34F-2B8D-FD4E-A40A-520FC72B6836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4114800" cy="914400"/>
            <a:chOff x="1920" y="3168"/>
            <a:chExt cx="2592" cy="576"/>
          </a:xfrm>
        </p:grpSpPr>
        <p:sp>
          <p:nvSpPr>
            <p:cNvPr id="126" name="Line 51">
              <a:extLst>
                <a:ext uri="{FF2B5EF4-FFF2-40B4-BE49-F238E27FC236}">
                  <a16:creationId xmlns:a16="http://schemas.microsoft.com/office/drawing/2014/main" id="{1A7B9A9A-8D34-5949-AB73-2752D4ADA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Line 52">
              <a:extLst>
                <a:ext uri="{FF2B5EF4-FFF2-40B4-BE49-F238E27FC236}">
                  <a16:creationId xmlns:a16="http://schemas.microsoft.com/office/drawing/2014/main" id="{7825394C-BA9E-F14A-A06B-B4D1F2AB7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Line 53">
              <a:extLst>
                <a:ext uri="{FF2B5EF4-FFF2-40B4-BE49-F238E27FC236}">
                  <a16:creationId xmlns:a16="http://schemas.microsoft.com/office/drawing/2014/main" id="{04DEEC0C-6538-134B-857D-2D0EDB5AE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Line 54">
              <a:extLst>
                <a:ext uri="{FF2B5EF4-FFF2-40B4-BE49-F238E27FC236}">
                  <a16:creationId xmlns:a16="http://schemas.microsoft.com/office/drawing/2014/main" id="{A3FD5517-6B59-D84A-A3A5-B4E25A0D7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Line 55">
              <a:extLst>
                <a:ext uri="{FF2B5EF4-FFF2-40B4-BE49-F238E27FC236}">
                  <a16:creationId xmlns:a16="http://schemas.microsoft.com/office/drawing/2014/main" id="{8BFF1C13-9DA1-9B4D-9F10-1F66A8810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Line 56">
              <a:extLst>
                <a:ext uri="{FF2B5EF4-FFF2-40B4-BE49-F238E27FC236}">
                  <a16:creationId xmlns:a16="http://schemas.microsoft.com/office/drawing/2014/main" id="{B0486BD1-B653-EC4B-BC49-7487964A6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Line 57">
              <a:extLst>
                <a:ext uri="{FF2B5EF4-FFF2-40B4-BE49-F238E27FC236}">
                  <a16:creationId xmlns:a16="http://schemas.microsoft.com/office/drawing/2014/main" id="{A5505908-88D5-4A4D-BD8D-DC8F998AE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Line 58">
              <a:extLst>
                <a:ext uri="{FF2B5EF4-FFF2-40B4-BE49-F238E27FC236}">
                  <a16:creationId xmlns:a16="http://schemas.microsoft.com/office/drawing/2014/main" id="{CFE3069F-00E3-F94B-9EF4-7F602081F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Line 59">
              <a:extLst>
                <a:ext uri="{FF2B5EF4-FFF2-40B4-BE49-F238E27FC236}">
                  <a16:creationId xmlns:a16="http://schemas.microsoft.com/office/drawing/2014/main" id="{3E3FF99A-7088-874C-86FF-E8E923BC8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Line 60">
              <a:extLst>
                <a:ext uri="{FF2B5EF4-FFF2-40B4-BE49-F238E27FC236}">
                  <a16:creationId xmlns:a16="http://schemas.microsoft.com/office/drawing/2014/main" id="{9A1084A3-A397-4443-B4A1-8A048966E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Line 61">
              <a:extLst>
                <a:ext uri="{FF2B5EF4-FFF2-40B4-BE49-F238E27FC236}">
                  <a16:creationId xmlns:a16="http://schemas.microsoft.com/office/drawing/2014/main" id="{9ADDC058-5058-BE44-A0F5-D0DDA33CE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Line 62">
              <a:extLst>
                <a:ext uri="{FF2B5EF4-FFF2-40B4-BE49-F238E27FC236}">
                  <a16:creationId xmlns:a16="http://schemas.microsoft.com/office/drawing/2014/main" id="{BD24B7F5-455A-0C43-B9F0-FB3B946FE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Line 63">
              <a:extLst>
                <a:ext uri="{FF2B5EF4-FFF2-40B4-BE49-F238E27FC236}">
                  <a16:creationId xmlns:a16="http://schemas.microsoft.com/office/drawing/2014/main" id="{988F36F5-7D31-804E-962A-423F649F9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Line 64">
              <a:extLst>
                <a:ext uri="{FF2B5EF4-FFF2-40B4-BE49-F238E27FC236}">
                  <a16:creationId xmlns:a16="http://schemas.microsoft.com/office/drawing/2014/main" id="{D7B989E8-2587-7643-9382-D33D3F44B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65">
              <a:extLst>
                <a:ext uri="{FF2B5EF4-FFF2-40B4-BE49-F238E27FC236}">
                  <a16:creationId xmlns:a16="http://schemas.microsoft.com/office/drawing/2014/main" id="{E0D29195-E5A5-7342-B97D-15428877E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66">
              <a:extLst>
                <a:ext uri="{FF2B5EF4-FFF2-40B4-BE49-F238E27FC236}">
                  <a16:creationId xmlns:a16="http://schemas.microsoft.com/office/drawing/2014/main" id="{DB60A569-3391-0245-957A-8BD0C4704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Line 67">
              <a:extLst>
                <a:ext uri="{FF2B5EF4-FFF2-40B4-BE49-F238E27FC236}">
                  <a16:creationId xmlns:a16="http://schemas.microsoft.com/office/drawing/2014/main" id="{2B1AB277-061D-9241-9AB6-1B95D3D21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Line 68">
              <a:extLst>
                <a:ext uri="{FF2B5EF4-FFF2-40B4-BE49-F238E27FC236}">
                  <a16:creationId xmlns:a16="http://schemas.microsoft.com/office/drawing/2014/main" id="{40920297-470B-0146-A370-C189FFDE7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Line 69">
              <a:extLst>
                <a:ext uri="{FF2B5EF4-FFF2-40B4-BE49-F238E27FC236}">
                  <a16:creationId xmlns:a16="http://schemas.microsoft.com/office/drawing/2014/main" id="{2E53AA1C-6679-674A-95BC-86F53DDA0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70">
            <a:extLst>
              <a:ext uri="{FF2B5EF4-FFF2-40B4-BE49-F238E27FC236}">
                <a16:creationId xmlns:a16="http://schemas.microsoft.com/office/drawing/2014/main" id="{D19EB7AC-F070-3541-A86A-2FC1DD8534B1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553070"/>
            <a:ext cx="4572000" cy="685800"/>
            <a:chOff x="1776" y="1656"/>
            <a:chExt cx="2880" cy="432"/>
          </a:xfrm>
        </p:grpSpPr>
        <p:sp>
          <p:nvSpPr>
            <p:cNvPr id="146" name="Line 71">
              <a:extLst>
                <a:ext uri="{FF2B5EF4-FFF2-40B4-BE49-F238E27FC236}">
                  <a16:creationId xmlns:a16="http://schemas.microsoft.com/office/drawing/2014/main" id="{6E37DADC-C96A-3646-99F6-13289A67B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Line 72">
              <a:extLst>
                <a:ext uri="{FF2B5EF4-FFF2-40B4-BE49-F238E27FC236}">
                  <a16:creationId xmlns:a16="http://schemas.microsoft.com/office/drawing/2014/main" id="{9AEF30A0-08E3-0C49-BDD0-62773AC68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Line 73">
              <a:extLst>
                <a:ext uri="{FF2B5EF4-FFF2-40B4-BE49-F238E27FC236}">
                  <a16:creationId xmlns:a16="http://schemas.microsoft.com/office/drawing/2014/main" id="{65F2C750-C340-7D41-86F3-6C02B72E3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Line 74">
              <a:extLst>
                <a:ext uri="{FF2B5EF4-FFF2-40B4-BE49-F238E27FC236}">
                  <a16:creationId xmlns:a16="http://schemas.microsoft.com/office/drawing/2014/main" id="{6F3372A0-CEED-B147-B45A-1120494E9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0" name="Group 75">
            <a:extLst>
              <a:ext uri="{FF2B5EF4-FFF2-40B4-BE49-F238E27FC236}">
                <a16:creationId xmlns:a16="http://schemas.microsoft.com/office/drawing/2014/main" id="{EF82690A-0023-7E4C-AF5F-2DE149F5C0AB}"/>
              </a:ext>
            </a:extLst>
          </p:cNvPr>
          <p:cNvGrpSpPr>
            <a:grpSpLocks/>
          </p:cNvGrpSpPr>
          <p:nvPr/>
        </p:nvGrpSpPr>
        <p:grpSpPr bwMode="auto">
          <a:xfrm>
            <a:off x="6965869" y="4664445"/>
            <a:ext cx="4343400" cy="914400"/>
            <a:chOff x="1848" y="3168"/>
            <a:chExt cx="2736" cy="576"/>
          </a:xfrm>
        </p:grpSpPr>
        <p:sp>
          <p:nvSpPr>
            <p:cNvPr id="151" name="Line 76">
              <a:extLst>
                <a:ext uri="{FF2B5EF4-FFF2-40B4-BE49-F238E27FC236}">
                  <a16:creationId xmlns:a16="http://schemas.microsoft.com/office/drawing/2014/main" id="{FA56D6B6-D7AC-2446-9EB2-EB6FACCED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 77">
              <a:extLst>
                <a:ext uri="{FF2B5EF4-FFF2-40B4-BE49-F238E27FC236}">
                  <a16:creationId xmlns:a16="http://schemas.microsoft.com/office/drawing/2014/main" id="{36AF57AE-AC33-5743-977A-0D788D552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Line 78">
              <a:extLst>
                <a:ext uri="{FF2B5EF4-FFF2-40B4-BE49-F238E27FC236}">
                  <a16:creationId xmlns:a16="http://schemas.microsoft.com/office/drawing/2014/main" id="{536A2FE1-8849-7541-AF15-E745915BB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Line 79">
              <a:extLst>
                <a:ext uri="{FF2B5EF4-FFF2-40B4-BE49-F238E27FC236}">
                  <a16:creationId xmlns:a16="http://schemas.microsoft.com/office/drawing/2014/main" id="{BF60E069-76E5-034E-ABF6-9DB38E5F4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Line 80">
              <a:extLst>
                <a:ext uri="{FF2B5EF4-FFF2-40B4-BE49-F238E27FC236}">
                  <a16:creationId xmlns:a16="http://schemas.microsoft.com/office/drawing/2014/main" id="{E0357BEA-8C5A-0243-B035-D32F921C0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Line 81">
              <a:extLst>
                <a:ext uri="{FF2B5EF4-FFF2-40B4-BE49-F238E27FC236}">
                  <a16:creationId xmlns:a16="http://schemas.microsoft.com/office/drawing/2014/main" id="{2F1CCECE-F3ED-3042-9569-AD742E3CC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Line 82">
              <a:extLst>
                <a:ext uri="{FF2B5EF4-FFF2-40B4-BE49-F238E27FC236}">
                  <a16:creationId xmlns:a16="http://schemas.microsoft.com/office/drawing/2014/main" id="{6537DA24-A159-1745-BB09-C376284BC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Line 83">
              <a:extLst>
                <a:ext uri="{FF2B5EF4-FFF2-40B4-BE49-F238E27FC236}">
                  <a16:creationId xmlns:a16="http://schemas.microsoft.com/office/drawing/2014/main" id="{303471D4-2AB8-EB47-A820-9F719A962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84">
              <a:extLst>
                <a:ext uri="{FF2B5EF4-FFF2-40B4-BE49-F238E27FC236}">
                  <a16:creationId xmlns:a16="http://schemas.microsoft.com/office/drawing/2014/main" id="{AB7E2F6A-D6E8-6F44-A130-F6AAF3FAD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85">
              <a:extLst>
                <a:ext uri="{FF2B5EF4-FFF2-40B4-BE49-F238E27FC236}">
                  <a16:creationId xmlns:a16="http://schemas.microsoft.com/office/drawing/2014/main" id="{0B0C4A91-41A5-FA42-BE40-E539FE5A8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86">
              <a:extLst>
                <a:ext uri="{FF2B5EF4-FFF2-40B4-BE49-F238E27FC236}">
                  <a16:creationId xmlns:a16="http://schemas.microsoft.com/office/drawing/2014/main" id="{DD647FB7-E777-BB4A-836C-1230EB25B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87">
              <a:extLst>
                <a:ext uri="{FF2B5EF4-FFF2-40B4-BE49-F238E27FC236}">
                  <a16:creationId xmlns:a16="http://schemas.microsoft.com/office/drawing/2014/main" id="{B46CA734-72CB-EB46-9BCA-BE4B2E992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88">
              <a:extLst>
                <a:ext uri="{FF2B5EF4-FFF2-40B4-BE49-F238E27FC236}">
                  <a16:creationId xmlns:a16="http://schemas.microsoft.com/office/drawing/2014/main" id="{F17A8327-BB1C-CC47-BBF6-C0A0C792F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89">
              <a:extLst>
                <a:ext uri="{FF2B5EF4-FFF2-40B4-BE49-F238E27FC236}">
                  <a16:creationId xmlns:a16="http://schemas.microsoft.com/office/drawing/2014/main" id="{1BC1688D-7618-5D4F-BD03-7A37B9CFF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90">
              <a:extLst>
                <a:ext uri="{FF2B5EF4-FFF2-40B4-BE49-F238E27FC236}">
                  <a16:creationId xmlns:a16="http://schemas.microsoft.com/office/drawing/2014/main" id="{BD97D86A-A445-8440-8450-03DEF32A6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Line 91">
              <a:extLst>
                <a:ext uri="{FF2B5EF4-FFF2-40B4-BE49-F238E27FC236}">
                  <a16:creationId xmlns:a16="http://schemas.microsoft.com/office/drawing/2014/main" id="{61EAFA7A-D8BF-3B4F-A70F-B795CC3B2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Line 92">
              <a:extLst>
                <a:ext uri="{FF2B5EF4-FFF2-40B4-BE49-F238E27FC236}">
                  <a16:creationId xmlns:a16="http://schemas.microsoft.com/office/drawing/2014/main" id="{AC990DC1-801B-2140-9598-DC3E006E7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Line 93">
              <a:extLst>
                <a:ext uri="{FF2B5EF4-FFF2-40B4-BE49-F238E27FC236}">
                  <a16:creationId xmlns:a16="http://schemas.microsoft.com/office/drawing/2014/main" id="{83E7C0B2-4786-B44B-AF2A-50A1881CB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Line 94">
              <a:extLst>
                <a:ext uri="{FF2B5EF4-FFF2-40B4-BE49-F238E27FC236}">
                  <a16:creationId xmlns:a16="http://schemas.microsoft.com/office/drawing/2014/main" id="{23C2D596-103D-414A-8E89-61FE69710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Line 95">
              <a:extLst>
                <a:ext uri="{FF2B5EF4-FFF2-40B4-BE49-F238E27FC236}">
                  <a16:creationId xmlns:a16="http://schemas.microsoft.com/office/drawing/2014/main" id="{47491975-1D5E-9B4B-B9CC-2AB364567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00">
            <a:extLst>
              <a:ext uri="{FF2B5EF4-FFF2-40B4-BE49-F238E27FC236}">
                <a16:creationId xmlns:a16="http://schemas.microsoft.com/office/drawing/2014/main" id="{8132E27A-22ED-AF49-8219-5166A48DECF1}"/>
              </a:ext>
            </a:extLst>
          </p:cNvPr>
          <p:cNvGrpSpPr>
            <a:grpSpLocks/>
          </p:cNvGrpSpPr>
          <p:nvPr/>
        </p:nvGrpSpPr>
        <p:grpSpPr bwMode="auto"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174" name="Text Box 101">
              <a:extLst>
                <a:ext uri="{FF2B5EF4-FFF2-40B4-BE49-F238E27FC236}">
                  <a16:creationId xmlns:a16="http://schemas.microsoft.com/office/drawing/2014/main" id="{517C0A89-506E-FC47-9AA2-AF070B04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4 users</a:t>
              </a:r>
              <a:endParaRPr kumimoji="0" lang="fr-F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Rectangle 102">
              <a:extLst>
                <a:ext uri="{FF2B5EF4-FFF2-40B4-BE49-F238E27FC236}">
                  <a16:creationId xmlns:a16="http://schemas.microsoft.com/office/drawing/2014/main" id="{09CA082A-E892-4F49-956A-49EC8B748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Rectangle 103">
              <a:extLst>
                <a:ext uri="{FF2B5EF4-FFF2-40B4-BE49-F238E27FC236}">
                  <a16:creationId xmlns:a16="http://schemas.microsoft.com/office/drawing/2014/main" id="{F4529FF5-30ED-B043-89BC-B0A0838D8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Rectangle 104">
              <a:extLst>
                <a:ext uri="{FF2B5EF4-FFF2-40B4-BE49-F238E27FC236}">
                  <a16:creationId xmlns:a16="http://schemas.microsoft.com/office/drawing/2014/main" id="{BF870C5A-CA37-9A42-A1BA-472445C2A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Rectangle 105">
              <a:extLst>
                <a:ext uri="{FF2B5EF4-FFF2-40B4-BE49-F238E27FC236}">
                  <a16:creationId xmlns:a16="http://schemas.microsoft.com/office/drawing/2014/main" id="{E80A1670-A44E-6449-B13F-782DADDCF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22797A37-2981-B84F-A949-A6F05BC23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431" y="1448157"/>
            <a:ext cx="5265052" cy="1980843"/>
          </a:xfrm>
        </p:spPr>
        <p:txBody>
          <a:bodyPr>
            <a:normAutofit/>
          </a:bodyPr>
          <a:lstStyle/>
          <a:p>
            <a:pPr marL="11113" indent="-11113">
              <a:spcBef>
                <a:spcPts val="400"/>
              </a:spcBef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requency Division Multiplexing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(FDM)</a:t>
            </a:r>
            <a:endParaRPr lang="en-US" altLang="ja-JP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optical, electromagnetic frequencies divided into (narrow) frequency bands</a:t>
            </a:r>
          </a:p>
          <a:p>
            <a:endParaRPr lang="en-US" dirty="0"/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158F9267-8C55-AD46-A424-9C6B11E6A845}"/>
              </a:ext>
            </a:extLst>
          </p:cNvPr>
          <p:cNvSpPr txBox="1">
            <a:spLocks/>
          </p:cNvSpPr>
          <p:nvPr/>
        </p:nvSpPr>
        <p:spPr>
          <a:xfrm>
            <a:off x="851118" y="4389639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-1111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Division Multiplexing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(TDM)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divided into slots</a:t>
            </a:r>
          </a:p>
        </p:txBody>
      </p: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id="{13FB7F7D-CB8F-8A4B-8A4F-68A8CEDEFE87}"/>
              </a:ext>
            </a:extLst>
          </p:cNvPr>
          <p:cNvSpPr txBox="1">
            <a:spLocks/>
          </p:cNvSpPr>
          <p:nvPr/>
        </p:nvSpPr>
        <p:spPr>
          <a:xfrm>
            <a:off x="758125" y="3253122"/>
            <a:ext cx="5265052" cy="1039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en-US" sz="2600" dirty="0">
                <a:ea typeface="ＭＳ Ｐゴシック" panose="020B0600070205080204" pitchFamily="34" charset="-128"/>
              </a:rPr>
              <a:t>each call allocated its own band, can transmit at max rate of that narrow band </a:t>
            </a:r>
            <a:endParaRPr lang="en-US" altLang="en-US" sz="2600" dirty="0"/>
          </a:p>
          <a:p>
            <a:endParaRPr lang="en-US" dirty="0"/>
          </a:p>
        </p:txBody>
      </p:sp>
      <p:sp>
        <p:nvSpPr>
          <p:cNvPr id="173" name="Content Placeholder 2">
            <a:extLst>
              <a:ext uri="{FF2B5EF4-FFF2-40B4-BE49-F238E27FC236}">
                <a16:creationId xmlns:a16="http://schemas.microsoft.com/office/drawing/2014/main" id="{D790553C-791A-D348-9DBD-80C773BBD2C3}"/>
              </a:ext>
            </a:extLst>
          </p:cNvPr>
          <p:cNvSpPr txBox="1">
            <a:spLocks/>
          </p:cNvSpPr>
          <p:nvPr/>
        </p:nvSpPr>
        <p:spPr>
          <a:xfrm>
            <a:off x="848536" y="5261674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periodic slot(s), can transmit at maximum rate of (wider) frequency band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(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only)  during its time slot(s)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9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182" grpId="0"/>
      <p:bldP spid="171" grpId="0"/>
      <p:bldP spid="1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189" name="Rectangle 3">
            <a:extLst>
              <a:ext uri="{FF2B5EF4-FFF2-40B4-BE49-F238E27FC236}">
                <a16:creationId xmlns:a16="http://schemas.microsoft.com/office/drawing/2014/main" id="{17C01842-A8D9-3947-BFAD-E29BD4964F34}"/>
              </a:ext>
            </a:extLst>
          </p:cNvPr>
          <p:cNvSpPr txBox="1">
            <a:spLocks noChangeArrowheads="1"/>
          </p:cNvSpPr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>
                <a:tab pos="566738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 Gb/s link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user: 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100 Mb/s when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“active”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active 10% of time</a:t>
            </a:r>
          </a:p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Rectangle 4">
            <a:extLst>
              <a:ext uri="{FF2B5EF4-FFF2-40B4-BE49-F238E27FC236}">
                <a16:creationId xmlns:a16="http://schemas.microsoft.com/office/drawing/2014/main" id="{7C386600-7D5F-2A48-8322-A74286FEE874}"/>
              </a:ext>
            </a:extLst>
          </p:cNvPr>
          <p:cNvSpPr txBox="1">
            <a:spLocks noChangeArrowheads="1"/>
          </p:cNvSpPr>
          <p:nvPr/>
        </p:nvSpPr>
        <p:spPr>
          <a:xfrm>
            <a:off x="770020" y="3313964"/>
            <a:ext cx="110850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 </a:t>
            </a:r>
            <a:r>
              <a:rPr kumimoji="0" lang="en-US" altLang="en-US" sz="2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many users can use this network</a:t>
            </a:r>
            <a:r>
              <a:rPr lang="en-US" altLang="en-US" sz="2400" dirty="0">
                <a:latin typeface="Calibri" panose="020F0502020204030204"/>
                <a:ea typeface="ＭＳ Ｐゴシック" panose="020B0600070205080204" pitchFamily="34" charset="-128"/>
              </a:rPr>
              <a:t> under circuit-switching and packet switching?</a:t>
            </a:r>
            <a:endParaRPr kumimoji="0" lang="en-US" altLang="en-US" sz="2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208" name="TextBox 1">
            <a:extLst>
              <a:ext uri="{FF2B5EF4-FFF2-40B4-BE49-F238E27FC236}">
                <a16:creationId xmlns:a16="http://schemas.microsoft.com/office/drawing/2014/main" id="{7FA05B00-8070-F844-B8CC-0195B065B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91" y="6199144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kurose_ross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B3388-63D6-E94D-A6AC-103823FF44D9}"/>
              </a:ext>
            </a:extLst>
          </p:cNvPr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sp>
          <p:nvSpPr>
            <p:cNvPr id="191" name="Line 15">
              <a:extLst>
                <a:ext uri="{FF2B5EF4-FFF2-40B4-BE49-F238E27FC236}">
                  <a16:creationId xmlns:a16="http://schemas.microsoft.com/office/drawing/2014/main" id="{8D3CAF60-F994-A546-AAAD-47571FD48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7264" y="2684966"/>
              <a:ext cx="838200" cy="4572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Line 16">
              <a:extLst>
                <a:ext uri="{FF2B5EF4-FFF2-40B4-BE49-F238E27FC236}">
                  <a16:creationId xmlns:a16="http://schemas.microsoft.com/office/drawing/2014/main" id="{DAFDB301-9C22-7E40-AB5C-B1019D11D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142166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Line 17">
              <a:extLst>
                <a:ext uri="{FF2B5EF4-FFF2-40B4-BE49-F238E27FC236}">
                  <a16:creationId xmlns:a16="http://schemas.microsoft.com/office/drawing/2014/main" id="{08D96691-67D0-164A-8B20-0A8F49D82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317507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Line 18">
              <a:extLst>
                <a:ext uri="{FF2B5EF4-FFF2-40B4-BE49-F238E27FC236}">
                  <a16:creationId xmlns:a16="http://schemas.microsoft.com/office/drawing/2014/main" id="{5E60CA0C-29AD-554D-BDE3-8F41053E47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3464" y="3317507"/>
              <a:ext cx="761999" cy="60959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Text Box 19">
              <a:extLst>
                <a:ext uri="{FF2B5EF4-FFF2-40B4-BE49-F238E27FC236}">
                  <a16:creationId xmlns:a16="http://schemas.microsoft.com/office/drawing/2014/main" id="{4727766D-8865-024A-9422-01733ADE9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users</a:t>
              </a:r>
            </a:p>
          </p:txBody>
        </p:sp>
        <p:sp>
          <p:nvSpPr>
            <p:cNvPr id="196" name="Text Box 20">
              <a:extLst>
                <a:ext uri="{FF2B5EF4-FFF2-40B4-BE49-F238E27FC236}">
                  <a16:creationId xmlns:a16="http://schemas.microsoft.com/office/drawing/2014/main" id="{02F193D8-1895-D243-9C9D-86059DDF4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 Gbps link</a:t>
              </a:r>
            </a:p>
          </p:txBody>
        </p:sp>
        <p:sp>
          <p:nvSpPr>
            <p:cNvPr id="197" name="Line 47">
              <a:extLst>
                <a:ext uri="{FF2B5EF4-FFF2-40B4-BE49-F238E27FC236}">
                  <a16:creationId xmlns:a16="http://schemas.microsoft.com/office/drawing/2014/main" id="{562BF16C-2907-8C4D-B28F-D8B95C2C2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8639" y="3234599"/>
              <a:ext cx="14097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Text Box 34">
              <a:extLst>
                <a:ext uri="{FF2B5EF4-FFF2-40B4-BE49-F238E27FC236}">
                  <a16:creationId xmlns:a16="http://schemas.microsoft.com/office/drawing/2014/main" id="{C6727030-4F85-B845-B014-77B365B7F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…..</a:t>
              </a:r>
            </a:p>
          </p:txBody>
        </p:sp>
        <p:grpSp>
          <p:nvGrpSpPr>
            <p:cNvPr id="202" name="Group 37">
              <a:extLst>
                <a:ext uri="{FF2B5EF4-FFF2-40B4-BE49-F238E27FC236}">
                  <a16:creationId xmlns:a16="http://schemas.microsoft.com/office/drawing/2014/main" id="{FC6117E2-B5D0-3248-96A0-171CEAC333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id="203" name="Picture 38" descr="desktop_computer_stylized_medium">
                <a:extLst>
                  <a:ext uri="{FF2B5EF4-FFF2-40B4-BE49-F238E27FC236}">
                    <a16:creationId xmlns:a16="http://schemas.microsoft.com/office/drawing/2014/main" id="{02935161-CCBE-2A48-BC18-CA296B258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39">
                <a:extLst>
                  <a:ext uri="{FF2B5EF4-FFF2-40B4-BE49-F238E27FC236}">
                    <a16:creationId xmlns:a16="http://schemas.microsoft.com/office/drawing/2014/main" id="{5B7E3C12-D98B-2E49-A821-F85CB5D7880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40">
              <a:extLst>
                <a:ext uri="{FF2B5EF4-FFF2-40B4-BE49-F238E27FC236}">
                  <a16:creationId xmlns:a16="http://schemas.microsoft.com/office/drawing/2014/main" id="{0E3BE850-C184-E14C-9842-3CBC3C7E1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id="206" name="Picture 41" descr="desktop_computer_stylized_medium">
                <a:extLst>
                  <a:ext uri="{FF2B5EF4-FFF2-40B4-BE49-F238E27FC236}">
                    <a16:creationId xmlns:a16="http://schemas.microsoft.com/office/drawing/2014/main" id="{34A00C7E-9612-B241-9898-B49B514E6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42">
                <a:extLst>
                  <a:ext uri="{FF2B5EF4-FFF2-40B4-BE49-F238E27FC236}">
                    <a16:creationId xmlns:a16="http://schemas.microsoft.com/office/drawing/2014/main" id="{02AA78CC-14BC-8743-BD3C-4017C62F7E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4B3A0818-19B8-9E49-8541-BB1E767B23AC}"/>
                </a:ext>
              </a:extLst>
            </p:cNvPr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CF8F931D-76DE-FE49-9C97-0EB9F8B3CE9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BACE013-EB36-8F4C-858D-8A49A2D9AB1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A52B1D-D65D-CA48-9107-33F16F5843B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AA4C5BCE-82B8-0048-8448-58CACF31A5B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58CE4538-1F7C-F447-B65D-F903F168741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BD10D606-81D5-2A4F-98EC-DD366D0D48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91356B23-1026-5749-BCDE-A884E53177D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2" name="Rectangle 3">
            <a:extLst>
              <a:ext uri="{FF2B5EF4-FFF2-40B4-BE49-F238E27FC236}">
                <a16:creationId xmlns:a16="http://schemas.microsoft.com/office/drawing/2014/main" id="{8C03B010-69E6-1B42-A828-F93C63189906}"/>
              </a:ext>
            </a:extLst>
          </p:cNvPr>
          <p:cNvSpPr txBox="1">
            <a:spLocks noChangeArrowheads="1"/>
          </p:cNvSpPr>
          <p:nvPr/>
        </p:nvSpPr>
        <p:spPr>
          <a:xfrm>
            <a:off x="908221" y="3603662"/>
            <a:ext cx="4938590" cy="96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circuit-switching: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 users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DB36C-372C-7849-A383-A0D110333457}"/>
              </a:ext>
            </a:extLst>
          </p:cNvPr>
          <p:cNvGrpSpPr/>
          <p:nvPr/>
        </p:nvGrpSpPr>
        <p:grpSpPr>
          <a:xfrm>
            <a:off x="914111" y="4198445"/>
            <a:ext cx="10214966" cy="2164114"/>
            <a:chOff x="949766" y="3703137"/>
            <a:chExt cx="10214966" cy="2164114"/>
          </a:xfrm>
        </p:grpSpPr>
        <p:grpSp>
          <p:nvGrpSpPr>
            <p:cNvPr id="198" name="Group 35">
              <a:extLst>
                <a:ext uri="{FF2B5EF4-FFF2-40B4-BE49-F238E27FC236}">
                  <a16:creationId xmlns:a16="http://schemas.microsoft.com/office/drawing/2014/main" id="{A49C0A36-CC03-E845-B104-1E5E28C28B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9664" y="4101095"/>
              <a:ext cx="4945068" cy="1295399"/>
              <a:chOff x="2915" y="2642"/>
              <a:chExt cx="3115" cy="816"/>
            </a:xfrm>
          </p:grpSpPr>
          <p:sp>
            <p:nvSpPr>
              <p:cNvPr id="199" name="Text Box 48">
                <a:extLst>
                  <a:ext uri="{FF2B5EF4-FFF2-40B4-BE49-F238E27FC236}">
                    <a16:creationId xmlns:a16="http://schemas.microsoft.com/office/drawing/2014/main" id="{9E10FA5A-2003-7947-A8C2-B7FD6785FC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" y="2642"/>
                <a:ext cx="311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Q:</a:t>
                </a: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how did we get value 0.0004?</a:t>
                </a:r>
              </a:p>
            </p:txBody>
          </p:sp>
          <p:sp>
            <p:nvSpPr>
              <p:cNvPr id="200" name="Text Box 48">
                <a:extLst>
                  <a:ext uri="{FF2B5EF4-FFF2-40B4-BE49-F238E27FC236}">
                    <a16:creationId xmlns:a16="http://schemas.microsoft.com/office/drawing/2014/main" id="{8EB381AD-3137-AD48-AB59-379F21535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0" y="2935"/>
                <a:ext cx="2986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A:</a:t>
                </a: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HW problem </a:t>
                </a: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(for those with course in probability only)</a:t>
                </a: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0E79ECB0-50CE-C240-AF72-D00F8514346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66738" marR="0" lvl="1" indent="-2190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 switching: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with 35 users, probability &gt; 10 active at same time is less than .0004 *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14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1E1E91E4-C791-1C4D-B1E2-869BEEE107FE}"/>
              </a:ext>
            </a:extLst>
          </p:cNvPr>
          <p:cNvSpPr txBox="1">
            <a:spLocks noChangeArrowheads="1"/>
          </p:cNvSpPr>
          <p:nvPr/>
        </p:nvSpPr>
        <p:spPr>
          <a:xfrm>
            <a:off x="867714" y="1869451"/>
            <a:ext cx="1047058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great for “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bursty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” data – sometimes has data to send, but at other times not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resource sharing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simpler, no call setup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excessive congestion possible: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 delay and loss due to buffer overflow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protocols needed for reliable data transfer, congestion control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provide circuit-like behavior with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packet-switching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?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“It’s complicated.” We’ll study various techniques that try to make packet switching as “circuit-like” as possible.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9C2D0C7C-93C1-5F4F-9441-5CB1AFCF31E3}"/>
              </a:ext>
            </a:extLst>
          </p:cNvPr>
          <p:cNvSpPr txBox="1">
            <a:spLocks noChangeArrowheads="1"/>
          </p:cNvSpPr>
          <p:nvPr/>
        </p:nvSpPr>
        <p:spPr>
          <a:xfrm>
            <a:off x="726050" y="1206091"/>
            <a:ext cx="7620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packet switching a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slam dunk winner”?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 Box 20">
            <a:extLst>
              <a:ext uri="{FF2B5EF4-FFF2-40B4-BE49-F238E27FC236}">
                <a16:creationId xmlns:a16="http://schemas.microsoft.com/office/drawing/2014/main" id="{64D1D8C4-8925-DF49-90D8-9254DA1F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983" y="5381704"/>
            <a:ext cx="1047133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human analogies of reserved resources (circuit switching) versus on-demand allocation (packet switching)?</a:t>
            </a:r>
          </a:p>
        </p:txBody>
      </p:sp>
    </p:spTree>
    <p:extLst>
      <p:ext uri="{BB962C8B-B14F-4D97-AF65-F5344CB8AC3E}">
        <p14:creationId xmlns:p14="http://schemas.microsoft.com/office/powerpoint/2010/main" val="30179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485150"/>
            <a:ext cx="6220653" cy="4776165"/>
          </a:xfrm>
        </p:spPr>
        <p:txBody>
          <a:bodyPr>
            <a:normAutofit/>
          </a:bodyPr>
          <a:lstStyle/>
          <a:p>
            <a:pPr marL="466725" indent="-336550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hosts connect to Internet via </a:t>
            </a:r>
            <a:r>
              <a:rPr lang="en-US" altLang="en-US" sz="3000" dirty="0">
                <a:solidFill>
                  <a:srgbClr val="C00000"/>
                </a:solidFill>
              </a:rPr>
              <a:t>access </a:t>
            </a:r>
            <a:r>
              <a:rPr lang="en-US" altLang="en-US" sz="3000" dirty="0"/>
              <a:t>Internet Service Providers (ISPs)</a:t>
            </a:r>
          </a:p>
          <a:p>
            <a:pPr marL="466725" indent="-336550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access ISPs in turn must be interconnected</a:t>
            </a:r>
          </a:p>
          <a:p>
            <a:pPr marL="847725" lvl="2" indent="-2698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2800" dirty="0"/>
              <a:t>so that </a:t>
            </a:r>
            <a:r>
              <a:rPr lang="en-US" altLang="en-US" sz="2800" i="1" dirty="0"/>
              <a:t>any</a:t>
            </a:r>
            <a:r>
              <a:rPr lang="en-US" altLang="en-US" sz="2800" dirty="0"/>
              <a:t> two hosts </a:t>
            </a:r>
            <a:r>
              <a:rPr lang="en-US" altLang="en-US" sz="2800" i="1" dirty="0"/>
              <a:t>(anywhere!) </a:t>
            </a:r>
            <a:r>
              <a:rPr lang="en-US" altLang="en-US" sz="2800" dirty="0"/>
              <a:t>can send packets to each other</a:t>
            </a:r>
          </a:p>
          <a:p>
            <a:pPr marL="466725" indent="-3365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resulting network of networks is very complex</a:t>
            </a:r>
          </a:p>
          <a:p>
            <a:pPr marL="847725" lvl="2" indent="-2698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2800" dirty="0"/>
              <a:t>evolution driven by </a:t>
            </a:r>
            <a:r>
              <a:rPr lang="en-US" altLang="en-US" sz="2800" dirty="0">
                <a:solidFill>
                  <a:srgbClr val="C00000"/>
                </a:solidFill>
              </a:rPr>
              <a:t>economics,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C00000"/>
                </a:solidFill>
              </a:rPr>
              <a:t>national policies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91F501-0E69-7341-8712-5A53C26EFBAA}"/>
              </a:ext>
            </a:extLst>
          </p:cNvPr>
          <p:cNvSpPr txBox="1">
            <a:spLocks/>
          </p:cNvSpPr>
          <p:nvPr/>
        </p:nvSpPr>
        <p:spPr>
          <a:xfrm>
            <a:off x="645762" y="6138841"/>
            <a:ext cx="11732217" cy="54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None/>
            </a:pPr>
            <a:r>
              <a:rPr lang="en-US" altLang="en-US" sz="3000" i="1" dirty="0">
                <a:solidFill>
                  <a:srgbClr val="0000A3"/>
                </a:solidFill>
              </a:rPr>
              <a:t>Let’</a:t>
            </a:r>
            <a:r>
              <a:rPr lang="en-US" altLang="ja-JP" sz="3000" i="1" dirty="0">
                <a:solidFill>
                  <a:srgbClr val="0000A3"/>
                </a:solidFill>
              </a:rPr>
              <a:t>s take a stepwise approach to describe current Internet structure</a:t>
            </a:r>
            <a:endParaRPr lang="en-US" altLang="en-US" sz="3000" i="1" dirty="0">
              <a:solidFill>
                <a:srgbClr val="0000A3"/>
              </a:solidFill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5449E4-AC72-C94C-A2B1-B311B3D59E1E}"/>
              </a:ext>
            </a:extLst>
          </p:cNvPr>
          <p:cNvGrpSpPr/>
          <p:nvPr/>
        </p:nvGrpSpPr>
        <p:grpSpPr>
          <a:xfrm>
            <a:off x="6864725" y="1395473"/>
            <a:ext cx="4866085" cy="4498682"/>
            <a:chOff x="6864725" y="1395473"/>
            <a:chExt cx="4866085" cy="4498682"/>
          </a:xfrm>
        </p:grpSpPr>
        <p:sp>
          <p:nvSpPr>
            <p:cNvPr id="7" name="Rectangle 419">
              <a:extLst>
                <a:ext uri="{FF2B5EF4-FFF2-40B4-BE49-F238E27FC236}">
                  <a16:creationId xmlns:a16="http://schemas.microsoft.com/office/drawing/2014/main" id="{7BA30F63-457C-C64D-841D-A1EF35E5E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9074" y="3460091"/>
              <a:ext cx="986999" cy="669622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D05FA63-8AD7-1C4C-BBC2-B6D92EF0FFD9}"/>
                </a:ext>
              </a:extLst>
            </p:cNvPr>
            <p:cNvSpPr/>
            <p:nvPr/>
          </p:nvSpPr>
          <p:spPr>
            <a:xfrm>
              <a:off x="8985188" y="2972790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417">
              <a:extLst>
                <a:ext uri="{FF2B5EF4-FFF2-40B4-BE49-F238E27FC236}">
                  <a16:creationId xmlns:a16="http://schemas.microsoft.com/office/drawing/2014/main" id="{054FADBC-4916-2246-97D7-B9C29C0EA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733047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20">
              <a:extLst>
                <a:ext uri="{FF2B5EF4-FFF2-40B4-BE49-F238E27FC236}">
                  <a16:creationId xmlns:a16="http://schemas.microsoft.com/office/drawing/2014/main" id="{2022F9B4-50EB-7F42-AA9C-1116D50E5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5350" y="3196263"/>
              <a:ext cx="1458912" cy="31785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" name="Freeform 427">
              <a:extLst>
                <a:ext uri="{FF2B5EF4-FFF2-40B4-BE49-F238E27FC236}">
                  <a16:creationId xmlns:a16="http://schemas.microsoft.com/office/drawing/2014/main" id="{2E175CF1-E69A-6840-9CCF-B0D2DDB52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590146"/>
              <a:ext cx="3079750" cy="1304009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 Box 580">
              <a:extLst>
                <a:ext uri="{FF2B5EF4-FFF2-40B4-BE49-F238E27FC236}">
                  <a16:creationId xmlns:a16="http://schemas.microsoft.com/office/drawing/2014/main" id="{17A18A4B-442F-2F44-8A45-4AB9B2FFA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9274" y="1395473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13" name="Text Box 580">
              <a:extLst>
                <a:ext uri="{FF2B5EF4-FFF2-40B4-BE49-F238E27FC236}">
                  <a16:creationId xmlns:a16="http://schemas.microsoft.com/office/drawing/2014/main" id="{29820968-8661-514F-A20D-844E3CFE3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5" y="4098934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14" name="Text Box 580">
              <a:extLst>
                <a:ext uri="{FF2B5EF4-FFF2-40B4-BE49-F238E27FC236}">
                  <a16:creationId xmlns:a16="http://schemas.microsoft.com/office/drawing/2014/main" id="{1134552B-DD2C-6442-8B9E-3CA11DE80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4725" y="5209416"/>
              <a:ext cx="1657490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7A2C05-4020-D64B-B95A-577AC4E64CC8}"/>
                </a:ext>
              </a:extLst>
            </p:cNvPr>
            <p:cNvSpPr/>
            <p:nvPr/>
          </p:nvSpPr>
          <p:spPr>
            <a:xfrm>
              <a:off x="10222146" y="3086552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91F82-125B-ED43-A6D4-0090B96A8DEB}"/>
                </a:ext>
              </a:extLst>
            </p:cNvPr>
            <p:cNvGrpSpPr/>
            <p:nvPr/>
          </p:nvGrpSpPr>
          <p:grpSpPr>
            <a:xfrm>
              <a:off x="10837700" y="3835062"/>
              <a:ext cx="687393" cy="721548"/>
              <a:chOff x="5203089" y="1751190"/>
              <a:chExt cx="858331" cy="662414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D99DBE1-2FE5-BA41-AA4B-17FBE8192226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53F86B5-9BA5-184C-877D-399CFE773594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1C697F-79E9-0443-8928-D492F718EF0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2C8A08-42CD-854A-A088-6B36B06AEB4F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D2E834-61DD-7D49-A6DF-C2BD8B94A485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3F6A024-302D-684E-8A0A-48E6F612BBC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6905001-4984-6844-9623-86EBBD1910E2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5D24D8C-5FF1-C240-B9D0-7A27B69E8531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1AE294-D1C2-5041-BAAE-890407CF4C8D}"/>
                </a:ext>
              </a:extLst>
            </p:cNvPr>
            <p:cNvGrpSpPr/>
            <p:nvPr/>
          </p:nvGrpSpPr>
          <p:grpSpPr>
            <a:xfrm>
              <a:off x="10771171" y="3101183"/>
              <a:ext cx="594613" cy="648336"/>
              <a:chOff x="5203089" y="1751190"/>
              <a:chExt cx="858331" cy="662414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A9D9584-BE8A-C64D-9057-A999BFC024F0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C1D094A-8FF8-F447-A136-07F378EB3842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2E8C13B-B140-AD4D-A070-4B3E622C1D9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263458-B16E-8F42-8F08-16F827022020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87B32A7-48FE-5A41-A466-8815FD799400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FEAA9B1-C0D0-5247-8665-5A2F3B5CF088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8DD5560-33A0-C94D-8915-79525D334593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63626D4-0FA4-5149-9DD6-62987A1AB6E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02AD47-65CE-2047-A215-F337EE95B620}"/>
                </a:ext>
              </a:extLst>
            </p:cNvPr>
            <p:cNvSpPr/>
            <p:nvPr/>
          </p:nvSpPr>
          <p:spPr>
            <a:xfrm>
              <a:off x="9540813" y="1689054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F23323-2C78-3046-B02F-8C6278BDD9DE}"/>
                </a:ext>
              </a:extLst>
            </p:cNvPr>
            <p:cNvSpPr txBox="1"/>
            <p:nvPr/>
          </p:nvSpPr>
          <p:spPr>
            <a:xfrm>
              <a:off x="9427201" y="1758207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8D9219-0196-784D-BF16-5744C346CA54}"/>
                </a:ext>
              </a:extLst>
            </p:cNvPr>
            <p:cNvSpPr/>
            <p:nvPr/>
          </p:nvSpPr>
          <p:spPr>
            <a:xfrm>
              <a:off x="9279068" y="3584920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566AF-C57A-C043-882A-ADDBA04485F9}"/>
                </a:ext>
              </a:extLst>
            </p:cNvPr>
            <p:cNvSpPr txBox="1"/>
            <p:nvPr/>
          </p:nvSpPr>
          <p:spPr>
            <a:xfrm>
              <a:off x="8766162" y="3354931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2049F7-A72E-894B-9572-D2B473651F3F}"/>
                </a:ext>
              </a:extLst>
            </p:cNvPr>
            <p:cNvSpPr txBox="1"/>
            <p:nvPr/>
          </p:nvSpPr>
          <p:spPr>
            <a:xfrm>
              <a:off x="10917767" y="4584949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EA89FC-E0AC-5A4D-BBB9-B3B8676F4F5F}"/>
                </a:ext>
              </a:extLst>
            </p:cNvPr>
            <p:cNvSpPr txBox="1"/>
            <p:nvPr/>
          </p:nvSpPr>
          <p:spPr>
            <a:xfrm>
              <a:off x="10063018" y="4135260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D2A0EF-B15C-B84C-AC52-81884505A7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487137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456801-E894-684F-8B82-48FD8E998B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547696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F3C9F04-24E8-3F4A-BE91-DC193581B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540433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9595A2-44A4-C945-8CCE-4F2E5D9562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01908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DF2F354-2662-CC43-B925-19F08E464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3978654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BC8228-387C-064A-9F6F-9C870B6CD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3994754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5D852A1-62FD-1440-9B9C-0F8353857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3994754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3266EE-F02C-9A41-A89C-F588E7689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414684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F9E0A6-597E-0E4E-9639-85258AA84200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414684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40AD607-2901-F143-B44C-00C0CAECF984}"/>
                </a:ext>
              </a:extLst>
            </p:cNvPr>
            <p:cNvCxnSpPr/>
            <p:nvPr/>
          </p:nvCxnSpPr>
          <p:spPr>
            <a:xfrm>
              <a:off x="10137668" y="2661704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EAC294B-9FD6-3C42-82B3-325FBB660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02025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A88536-0E73-DC4B-BEF3-4E1C37AB0A56}"/>
                </a:ext>
              </a:extLst>
            </p:cNvPr>
            <p:cNvCxnSpPr/>
            <p:nvPr/>
          </p:nvCxnSpPr>
          <p:spPr>
            <a:xfrm flipH="1">
              <a:off x="10100635" y="2076444"/>
              <a:ext cx="761467" cy="57735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1C50BA0-C81C-B440-9BEB-5FBD7BE74E72}"/>
                </a:ext>
              </a:extLst>
            </p:cNvPr>
            <p:cNvCxnSpPr/>
            <p:nvPr/>
          </p:nvCxnSpPr>
          <p:spPr>
            <a:xfrm flipH="1">
              <a:off x="10100635" y="2175325"/>
              <a:ext cx="397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F208C1-9D7D-A646-9965-A9C4B61B2C5E}"/>
                </a:ext>
              </a:extLst>
            </p:cNvPr>
            <p:cNvCxnSpPr/>
            <p:nvPr/>
          </p:nvCxnSpPr>
          <p:spPr>
            <a:xfrm flipH="1">
              <a:off x="10672135" y="2107518"/>
              <a:ext cx="14936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D60783-653B-9A41-9559-D8A4166B97C0}"/>
                </a:ext>
              </a:extLst>
            </p:cNvPr>
            <p:cNvCxnSpPr/>
            <p:nvPr/>
          </p:nvCxnSpPr>
          <p:spPr>
            <a:xfrm flipH="1">
              <a:off x="10142166" y="2625979"/>
              <a:ext cx="574283" cy="2782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5C929A-9BF0-3144-A69D-EE4B308C00CF}"/>
                </a:ext>
              </a:extLst>
            </p:cNvPr>
            <p:cNvCxnSpPr/>
            <p:nvPr/>
          </p:nvCxnSpPr>
          <p:spPr>
            <a:xfrm flipH="1">
              <a:off x="10069542" y="2076444"/>
              <a:ext cx="788589" cy="9888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185FC9-BBCF-F749-98CC-A30C0D72EC09}"/>
                </a:ext>
              </a:extLst>
            </p:cNvPr>
            <p:cNvCxnSpPr/>
            <p:nvPr/>
          </p:nvCxnSpPr>
          <p:spPr>
            <a:xfrm flipH="1">
              <a:off x="10862103" y="2034337"/>
              <a:ext cx="279002" cy="421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E70DB7E-49E1-6648-9CCD-6B8AE2706E70}"/>
                </a:ext>
              </a:extLst>
            </p:cNvPr>
            <p:cNvCxnSpPr/>
            <p:nvPr/>
          </p:nvCxnSpPr>
          <p:spPr>
            <a:xfrm flipH="1" flipV="1">
              <a:off x="10681994" y="2625979"/>
              <a:ext cx="353541" cy="67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FE79CB-80E8-EC4E-8036-33FC7BE5CCF2}"/>
                </a:ext>
              </a:extLst>
            </p:cNvPr>
            <p:cNvCxnSpPr/>
            <p:nvPr/>
          </p:nvCxnSpPr>
          <p:spPr>
            <a:xfrm flipH="1">
              <a:off x="8769223" y="2175325"/>
              <a:ext cx="1300319" cy="60662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ine 541">
              <a:extLst>
                <a:ext uri="{FF2B5EF4-FFF2-40B4-BE49-F238E27FC236}">
                  <a16:creationId xmlns:a16="http://schemas.microsoft.com/office/drawing/2014/main" id="{6C2AD381-18B1-8A4C-BE75-E2361242AC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8705" y="4020391"/>
              <a:ext cx="429324" cy="7056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424">
              <a:extLst>
                <a:ext uri="{FF2B5EF4-FFF2-40B4-BE49-F238E27FC236}">
                  <a16:creationId xmlns:a16="http://schemas.microsoft.com/office/drawing/2014/main" id="{50CBF824-0885-2245-B13D-203A7A44A1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44554" y="3954468"/>
              <a:ext cx="969051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8FF7FCD7-CA6F-BF47-A975-C2FA86F14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00007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74A7AF-5EDB-1246-BB9F-90BA9459EF88}"/>
                </a:ext>
              </a:extLst>
            </p:cNvPr>
            <p:cNvGrpSpPr/>
            <p:nvPr/>
          </p:nvGrpSpPr>
          <p:grpSpPr>
            <a:xfrm>
              <a:off x="10410609" y="3403150"/>
              <a:ext cx="353678" cy="198344"/>
              <a:chOff x="7493876" y="2774731"/>
              <a:chExt cx="1481958" cy="894622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B75B4E06-02EB-E44F-901B-C520271B49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2E04CA2-BE09-7845-93F6-13D2EE7A3B4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EBCF878-6A8A-8943-B839-6A138B6600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F3D964DE-86BE-F24C-BB1A-E74569D9AD5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8A2E8785-9326-9D4C-81E6-4D911E7D7C6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41E9BF93-BC8E-7C48-A9A1-5A25D5FDF3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0CDEA7D3-763E-ED43-A862-B1DD05A4593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9BDD1F3-0ED5-1F4D-BAEB-68F36CA2B108}"/>
                </a:ext>
              </a:extLst>
            </p:cNvPr>
            <p:cNvGrpSpPr/>
            <p:nvPr/>
          </p:nvGrpSpPr>
          <p:grpSpPr>
            <a:xfrm>
              <a:off x="9948724" y="2109304"/>
              <a:ext cx="353678" cy="198344"/>
              <a:chOff x="7493876" y="2774731"/>
              <a:chExt cx="1481958" cy="894622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047C92CD-2FB1-7145-AED8-D3633635991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7DE41A7-7132-5F4D-BB7F-160BAC826C6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2FB741E-4709-7E4E-A067-176348DA24F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0163CB51-EC42-D24C-B09B-605AA4F5C2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B19B00A4-C5EC-0A4A-8313-42C5D4B434F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AE1166F1-A833-8F46-9EF4-6295C07C724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099A4344-E62F-6644-9524-335019948C3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3291F1B-694E-0648-A2BD-5028769261A1}"/>
                </a:ext>
              </a:extLst>
            </p:cNvPr>
            <p:cNvGrpSpPr/>
            <p:nvPr/>
          </p:nvGrpSpPr>
          <p:grpSpPr>
            <a:xfrm>
              <a:off x="10527214" y="2520379"/>
              <a:ext cx="353678" cy="198344"/>
              <a:chOff x="7493876" y="2774731"/>
              <a:chExt cx="1481958" cy="894622"/>
            </a:xfrm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444760C2-E267-344A-90B4-96D9A304E5C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E49E406-DF0F-2744-AD2D-81CC78C85F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2405EBA-0F42-0B48-81A7-1B86FC445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F7C77CF5-9D87-F449-95FF-9172DAC0ADE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4AEAE2CD-54CE-C844-8C04-0D8C446E0E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470AFDA6-1D15-3841-AEA8-9F2A3266F9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2BFBEB17-42AE-D149-80B4-1E3FA81C3EF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CCCAF04-40E2-104B-B26B-BE94454E7530}"/>
                </a:ext>
              </a:extLst>
            </p:cNvPr>
            <p:cNvGrpSpPr/>
            <p:nvPr/>
          </p:nvGrpSpPr>
          <p:grpSpPr>
            <a:xfrm>
              <a:off x="10643825" y="2014975"/>
              <a:ext cx="353678" cy="198344"/>
              <a:chOff x="7493876" y="2774731"/>
              <a:chExt cx="1481958" cy="894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A4672A4-728D-2640-A705-82EB36D5F03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737B007-C5A9-924C-8523-32089BE8EB8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FD78D38-882E-094B-81F3-EC46712775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F4A42067-1DF8-9B4B-9AF7-DFBB16E6916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1BCDB7E0-985E-B34A-83AC-6BB36BB35EF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759958E5-C3B0-6341-9A58-53831A91393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ADC180B7-DE0A-1149-91B3-2EDD6345927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9AB0E80-15A1-F542-8003-3D839862E454}"/>
                </a:ext>
              </a:extLst>
            </p:cNvPr>
            <p:cNvGrpSpPr/>
            <p:nvPr/>
          </p:nvGrpSpPr>
          <p:grpSpPr>
            <a:xfrm>
              <a:off x="9098788" y="3863636"/>
              <a:ext cx="367224" cy="240304"/>
              <a:chOff x="7493876" y="2774731"/>
              <a:chExt cx="1481958" cy="894622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5A4DA7B4-8CD0-7E48-A3CA-80D49A07E3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26C3924-E17F-7D41-BFCB-3828B2EBF1A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54EB2C9-F05C-1F47-8C04-8E3E4094830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501455EF-A931-7746-B6BF-73E16FD9271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0731F5F8-3E90-EE40-9451-F78F400A1F7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D17118E1-8E70-214E-B132-528A51125FA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1F978DAA-C767-C542-8C5C-BD4A6C8F534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18A3482-E36A-2448-9DCE-D91785C785EB}"/>
                </a:ext>
              </a:extLst>
            </p:cNvPr>
            <p:cNvGrpSpPr/>
            <p:nvPr/>
          </p:nvGrpSpPr>
          <p:grpSpPr>
            <a:xfrm>
              <a:off x="9980126" y="2568577"/>
              <a:ext cx="353678" cy="198344"/>
              <a:chOff x="7493876" y="2774731"/>
              <a:chExt cx="1481958" cy="894622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3853AC6C-5827-D947-8F1C-E9B0BF02E87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343434A-0694-7942-A749-4E6F16ED269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2F437A5-804D-204F-8E8A-6858154A77F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560A1456-9A75-4140-9EE2-8D917165AF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C8FC197D-E7C6-4047-A38E-0BEE5F2C8BD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CFC251D6-77DF-EE45-BA27-C895FA9FA5F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E983FEF7-DC26-8641-8963-BB1CE328036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7D654C-7265-DB4E-BCE3-D4176A0396F1}"/>
                </a:ext>
              </a:extLst>
            </p:cNvPr>
            <p:cNvGrpSpPr/>
            <p:nvPr/>
          </p:nvGrpSpPr>
          <p:grpSpPr>
            <a:xfrm>
              <a:off x="9497138" y="3301044"/>
              <a:ext cx="367224" cy="240304"/>
              <a:chOff x="7493876" y="2774731"/>
              <a:chExt cx="1481958" cy="894622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33E9F07-6C39-2140-9A18-6F14E8C73A1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CA4EF30-3B40-3B4B-B91C-9F5C8A13745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E3FBC5D6-10CB-7A4B-868C-FD900398B9E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1D723116-D3ED-D14B-9FAF-D223788A3D0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D76BBB34-6509-0C48-915D-A9CCC8CF603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72C0B687-9ACF-4F44-82DC-D79E8A6619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B9DBBE72-4833-C94A-B3DC-F9EDB5D752E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B0E576D-E8F0-834F-88F4-49530417CAF1}"/>
                </a:ext>
              </a:extLst>
            </p:cNvPr>
            <p:cNvGrpSpPr/>
            <p:nvPr/>
          </p:nvGrpSpPr>
          <p:grpSpPr>
            <a:xfrm>
              <a:off x="9601554" y="3906775"/>
              <a:ext cx="367224" cy="240304"/>
              <a:chOff x="7493876" y="2774731"/>
              <a:chExt cx="1481958" cy="894622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5F94024-5FF1-2A45-B900-941811E136E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F023B5F-88FB-594B-904A-025204833B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68EF99F-F71A-714D-AAA0-414E0D55B0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65CBB100-65F0-B84F-A5FD-ED63F332523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344C9891-3477-6447-BD3A-34BB46C93E9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072C7DF1-4B75-8C4E-9427-D99A2B9F00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2E04F023-07D9-1F4C-BA02-31957309FC7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D520858-E3E4-764A-839D-1ED8985F73E8}"/>
                </a:ext>
              </a:extLst>
            </p:cNvPr>
            <p:cNvGrpSpPr/>
            <p:nvPr/>
          </p:nvGrpSpPr>
          <p:grpSpPr>
            <a:xfrm>
              <a:off x="10375259" y="3899337"/>
              <a:ext cx="353678" cy="198344"/>
              <a:chOff x="7493876" y="2774731"/>
              <a:chExt cx="1481958" cy="894622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19F3FF5-BE22-8940-96DD-44DB7B4C28F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C3C0D81-F9A0-9541-A78A-87F943A1DDE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E96B958-11AB-4840-94EE-07A89B0C872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82730EDE-DEDB-EC41-BCDC-25EA5D62A2E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EF650DB4-FA18-BA4C-9BE5-9FDCA3A8352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4C052D43-C280-F343-B17F-B917901F3C6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A6F52C9A-FFF7-6940-9C3E-12298D451C6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4" name="Picture 653" descr="iphone_stylized_small">
              <a:extLst>
                <a:ext uri="{FF2B5EF4-FFF2-40B4-BE49-F238E27FC236}">
                  <a16:creationId xmlns:a16="http://schemas.microsoft.com/office/drawing/2014/main" id="{BEEDE79C-3FE1-D346-B386-D9E38667A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572" y="1824037"/>
              <a:ext cx="136841" cy="32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1018" descr="laptop_keyboard">
              <a:extLst>
                <a:ext uri="{FF2B5EF4-FFF2-40B4-BE49-F238E27FC236}">
                  <a16:creationId xmlns:a16="http://schemas.microsoft.com/office/drawing/2014/main" id="{832CE947-C9FA-0543-99DD-AD2D7EBD9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64781" y="2512102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Freeform 1019">
              <a:extLst>
                <a:ext uri="{FF2B5EF4-FFF2-40B4-BE49-F238E27FC236}">
                  <a16:creationId xmlns:a16="http://schemas.microsoft.com/office/drawing/2014/main" id="{7F7C0B3F-043C-8A42-AF30-10A20F51E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678" y="2357316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7" name="Picture 1020" descr="screen">
              <a:extLst>
                <a:ext uri="{FF2B5EF4-FFF2-40B4-BE49-F238E27FC236}">
                  <a16:creationId xmlns:a16="http://schemas.microsoft.com/office/drawing/2014/main" id="{C98AB82D-39F2-F94A-85FD-351FEDB47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011" y="2362670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" name="Freeform 1021">
              <a:extLst>
                <a:ext uri="{FF2B5EF4-FFF2-40B4-BE49-F238E27FC236}">
                  <a16:creationId xmlns:a16="http://schemas.microsoft.com/office/drawing/2014/main" id="{2D4346DC-3507-9F46-A7B4-03F2FE5D1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752" y="2351175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22">
              <a:extLst>
                <a:ext uri="{FF2B5EF4-FFF2-40B4-BE49-F238E27FC236}">
                  <a16:creationId xmlns:a16="http://schemas.microsoft.com/office/drawing/2014/main" id="{D168A2C4-5080-0940-A756-E086FEB7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562" y="2350860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023">
              <a:extLst>
                <a:ext uri="{FF2B5EF4-FFF2-40B4-BE49-F238E27FC236}">
                  <a16:creationId xmlns:a16="http://schemas.microsoft.com/office/drawing/2014/main" id="{45B2682B-B40D-7A4F-8C6C-184481CE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579" y="2379676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024">
              <a:extLst>
                <a:ext uri="{FF2B5EF4-FFF2-40B4-BE49-F238E27FC236}">
                  <a16:creationId xmlns:a16="http://schemas.microsoft.com/office/drawing/2014/main" id="{28F73F6E-EE26-B84C-BDD7-84006C6C7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588" y="2503914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025">
              <a:extLst>
                <a:ext uri="{FF2B5EF4-FFF2-40B4-BE49-F238E27FC236}">
                  <a16:creationId xmlns:a16="http://schemas.microsoft.com/office/drawing/2014/main" id="{79D91930-42EC-C046-B409-50B0AA84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512" y="2381250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026">
              <a:extLst>
                <a:ext uri="{FF2B5EF4-FFF2-40B4-BE49-F238E27FC236}">
                  <a16:creationId xmlns:a16="http://schemas.microsoft.com/office/drawing/2014/main" id="{3142F162-EE7B-F247-953B-AB17B6AC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7" y="2512260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4" name="Group 1027">
              <a:extLst>
                <a:ext uri="{FF2B5EF4-FFF2-40B4-BE49-F238E27FC236}">
                  <a16:creationId xmlns:a16="http://schemas.microsoft.com/office/drawing/2014/main" id="{2605B5B4-B953-774C-B583-08A4E9825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1109" y="2578552"/>
              <a:ext cx="98740" cy="36846"/>
              <a:chOff x="1740" y="2642"/>
              <a:chExt cx="752" cy="327"/>
            </a:xfrm>
          </p:grpSpPr>
          <p:sp>
            <p:nvSpPr>
              <p:cNvPr id="145" name="Freeform 1028">
                <a:extLst>
                  <a:ext uri="{FF2B5EF4-FFF2-40B4-BE49-F238E27FC236}">
                    <a16:creationId xmlns:a16="http://schemas.microsoft.com/office/drawing/2014/main" id="{7832D5A4-E054-124A-B07A-0BE324FD3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029">
                <a:extLst>
                  <a:ext uri="{FF2B5EF4-FFF2-40B4-BE49-F238E27FC236}">
                    <a16:creationId xmlns:a16="http://schemas.microsoft.com/office/drawing/2014/main" id="{F53ED568-2AD9-3442-A6EE-4FE5502A5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030">
                <a:extLst>
                  <a:ext uri="{FF2B5EF4-FFF2-40B4-BE49-F238E27FC236}">
                    <a16:creationId xmlns:a16="http://schemas.microsoft.com/office/drawing/2014/main" id="{C9726C5A-71A6-2643-BD67-DD4FB4372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031">
                <a:extLst>
                  <a:ext uri="{FF2B5EF4-FFF2-40B4-BE49-F238E27FC236}">
                    <a16:creationId xmlns:a16="http://schemas.microsoft.com/office/drawing/2014/main" id="{D40EE55A-ADF0-3B48-9A99-984DEBAA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032">
                <a:extLst>
                  <a:ext uri="{FF2B5EF4-FFF2-40B4-BE49-F238E27FC236}">
                    <a16:creationId xmlns:a16="http://schemas.microsoft.com/office/drawing/2014/main" id="{26EA17DC-DD02-B947-A833-A055842C5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033">
                <a:extLst>
                  <a:ext uri="{FF2B5EF4-FFF2-40B4-BE49-F238E27FC236}">
                    <a16:creationId xmlns:a16="http://schemas.microsoft.com/office/drawing/2014/main" id="{AEFCD248-A336-7941-861C-AAFA4C2E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Freeform 1034">
              <a:extLst>
                <a:ext uri="{FF2B5EF4-FFF2-40B4-BE49-F238E27FC236}">
                  <a16:creationId xmlns:a16="http://schemas.microsoft.com/office/drawing/2014/main" id="{0058450B-9E80-3442-8EE8-9FC398BE9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0154" y="2584063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35">
              <a:extLst>
                <a:ext uri="{FF2B5EF4-FFF2-40B4-BE49-F238E27FC236}">
                  <a16:creationId xmlns:a16="http://schemas.microsoft.com/office/drawing/2014/main" id="{98848905-95B4-1B4C-A476-B613B7829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976" y="2590519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36">
              <a:extLst>
                <a:ext uri="{FF2B5EF4-FFF2-40B4-BE49-F238E27FC236}">
                  <a16:creationId xmlns:a16="http://schemas.microsoft.com/office/drawing/2014/main" id="{EE0C61B4-47FB-8A4C-BA4E-C3EA4F9F5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171" y="2576977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37">
              <a:extLst>
                <a:ext uri="{FF2B5EF4-FFF2-40B4-BE49-F238E27FC236}">
                  <a16:creationId xmlns:a16="http://schemas.microsoft.com/office/drawing/2014/main" id="{A2A5BF3A-544E-5943-BC22-695E7F25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366" y="2516039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38">
              <a:extLst>
                <a:ext uri="{FF2B5EF4-FFF2-40B4-BE49-F238E27FC236}">
                  <a16:creationId xmlns:a16="http://schemas.microsoft.com/office/drawing/2014/main" id="{04CEE56F-6327-834B-BF12-FD60966A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909" y="2580127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039">
              <a:extLst>
                <a:ext uri="{FF2B5EF4-FFF2-40B4-BE49-F238E27FC236}">
                  <a16:creationId xmlns:a16="http://schemas.microsoft.com/office/drawing/2014/main" id="{B100EA88-E88A-9740-96BA-A75C62B0858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64701" y="2575088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7" name="Picture 568" descr="light2.png">
              <a:extLst>
                <a:ext uri="{FF2B5EF4-FFF2-40B4-BE49-F238E27FC236}">
                  <a16:creationId xmlns:a16="http://schemas.microsoft.com/office/drawing/2014/main" id="{ED1959A0-4148-DE49-BD6E-1DD90355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31667" y="2299301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603" descr="car_icon_small">
              <a:extLst>
                <a:ext uri="{FF2B5EF4-FFF2-40B4-BE49-F238E27FC236}">
                  <a16:creationId xmlns:a16="http://schemas.microsoft.com/office/drawing/2014/main" id="{9FBD625D-E65D-E844-91EA-F8C2DB1F7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539" y="202397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1116" descr="laptop_keyboard">
              <a:extLst>
                <a:ext uri="{FF2B5EF4-FFF2-40B4-BE49-F238E27FC236}">
                  <a16:creationId xmlns:a16="http://schemas.microsoft.com/office/drawing/2014/main" id="{E0A38A0D-72F8-A546-B56C-8E47BB65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10375" y="3512221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Freeform 1117">
              <a:extLst>
                <a:ext uri="{FF2B5EF4-FFF2-40B4-BE49-F238E27FC236}">
                  <a16:creationId xmlns:a16="http://schemas.microsoft.com/office/drawing/2014/main" id="{1CBDC02F-0625-8540-B8BB-DB24167F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388" y="3396311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1" name="Picture 1118" descr="screen">
              <a:extLst>
                <a:ext uri="{FF2B5EF4-FFF2-40B4-BE49-F238E27FC236}">
                  <a16:creationId xmlns:a16="http://schemas.microsoft.com/office/drawing/2014/main" id="{CCBB6D23-7553-C34F-AD52-D6E3527F7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754" y="3400320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Freeform 1119">
              <a:extLst>
                <a:ext uri="{FF2B5EF4-FFF2-40B4-BE49-F238E27FC236}">
                  <a16:creationId xmlns:a16="http://schemas.microsoft.com/office/drawing/2014/main" id="{1CBF26AB-A697-0740-B93B-BD715F1C6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403" y="3391713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120">
              <a:extLst>
                <a:ext uri="{FF2B5EF4-FFF2-40B4-BE49-F238E27FC236}">
                  <a16:creationId xmlns:a16="http://schemas.microsoft.com/office/drawing/2014/main" id="{62AFA9D7-9C19-4049-801E-17C898348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45" y="3391477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121">
              <a:extLst>
                <a:ext uri="{FF2B5EF4-FFF2-40B4-BE49-F238E27FC236}">
                  <a16:creationId xmlns:a16="http://schemas.microsoft.com/office/drawing/2014/main" id="{FA01601F-273F-6D41-967E-64092A75A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026" y="3413055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122">
              <a:extLst>
                <a:ext uri="{FF2B5EF4-FFF2-40B4-BE49-F238E27FC236}">
                  <a16:creationId xmlns:a16="http://schemas.microsoft.com/office/drawing/2014/main" id="{1103C435-6A5B-7740-9A5A-FE352620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706" y="3506090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123">
              <a:extLst>
                <a:ext uri="{FF2B5EF4-FFF2-40B4-BE49-F238E27FC236}">
                  <a16:creationId xmlns:a16="http://schemas.microsoft.com/office/drawing/2014/main" id="{F9231D9E-3038-C346-88DF-EC15C8037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539" y="3414234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124">
              <a:extLst>
                <a:ext uri="{FF2B5EF4-FFF2-40B4-BE49-F238E27FC236}">
                  <a16:creationId xmlns:a16="http://schemas.microsoft.com/office/drawing/2014/main" id="{E221D95A-BE52-4147-BFAC-F46ED943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962" y="3512339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8" name="Group 1125">
              <a:extLst>
                <a:ext uri="{FF2B5EF4-FFF2-40B4-BE49-F238E27FC236}">
                  <a16:creationId xmlns:a16="http://schemas.microsoft.com/office/drawing/2014/main" id="{E5E2F519-8E6E-F44E-B8E7-21D8F84D9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9769" y="3561981"/>
              <a:ext cx="64747" cy="27592"/>
              <a:chOff x="1740" y="2642"/>
              <a:chExt cx="752" cy="327"/>
            </a:xfrm>
          </p:grpSpPr>
          <p:sp>
            <p:nvSpPr>
              <p:cNvPr id="169" name="Freeform 1126">
                <a:extLst>
                  <a:ext uri="{FF2B5EF4-FFF2-40B4-BE49-F238E27FC236}">
                    <a16:creationId xmlns:a16="http://schemas.microsoft.com/office/drawing/2014/main" id="{1BE20710-BC93-2545-8F9B-B2DBE6DCC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127">
                <a:extLst>
                  <a:ext uri="{FF2B5EF4-FFF2-40B4-BE49-F238E27FC236}">
                    <a16:creationId xmlns:a16="http://schemas.microsoft.com/office/drawing/2014/main" id="{1AC8475A-021B-C041-8E8F-6BC60D993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128">
                <a:extLst>
                  <a:ext uri="{FF2B5EF4-FFF2-40B4-BE49-F238E27FC236}">
                    <a16:creationId xmlns:a16="http://schemas.microsoft.com/office/drawing/2014/main" id="{F99C7963-489D-AC4D-AC43-DB02572D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129">
                <a:extLst>
                  <a:ext uri="{FF2B5EF4-FFF2-40B4-BE49-F238E27FC236}">
                    <a16:creationId xmlns:a16="http://schemas.microsoft.com/office/drawing/2014/main" id="{B9EFBFEE-E979-BB42-8237-3FFD0D8F7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130">
                <a:extLst>
                  <a:ext uri="{FF2B5EF4-FFF2-40B4-BE49-F238E27FC236}">
                    <a16:creationId xmlns:a16="http://schemas.microsoft.com/office/drawing/2014/main" id="{AE9D3DED-41A7-A14C-9C9D-2B2313B8C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131">
                <a:extLst>
                  <a:ext uri="{FF2B5EF4-FFF2-40B4-BE49-F238E27FC236}">
                    <a16:creationId xmlns:a16="http://schemas.microsoft.com/office/drawing/2014/main" id="{7B6C8C85-89A2-0046-9859-BC8764B12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5" name="Freeform 1132">
              <a:extLst>
                <a:ext uri="{FF2B5EF4-FFF2-40B4-BE49-F238E27FC236}">
                  <a16:creationId xmlns:a16="http://schemas.microsoft.com/office/drawing/2014/main" id="{077365D8-769D-2E4B-BE3A-BE1861B25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617" y="3566108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1133">
              <a:extLst>
                <a:ext uri="{FF2B5EF4-FFF2-40B4-BE49-F238E27FC236}">
                  <a16:creationId xmlns:a16="http://schemas.microsoft.com/office/drawing/2014/main" id="{9DA84C4B-0CD4-F54F-A3C6-0093C36C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503" y="3570943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1134">
              <a:extLst>
                <a:ext uri="{FF2B5EF4-FFF2-40B4-BE49-F238E27FC236}">
                  <a16:creationId xmlns:a16="http://schemas.microsoft.com/office/drawing/2014/main" id="{E6EEEBB6-81DA-1A4D-AB2E-D7B4CF31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31" y="3560802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1135">
              <a:extLst>
                <a:ext uri="{FF2B5EF4-FFF2-40B4-BE49-F238E27FC236}">
                  <a16:creationId xmlns:a16="http://schemas.microsoft.com/office/drawing/2014/main" id="{DDBFC66A-7AC1-AE46-BB8F-7048A2433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758" y="3515169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1136">
              <a:extLst>
                <a:ext uri="{FF2B5EF4-FFF2-40B4-BE49-F238E27FC236}">
                  <a16:creationId xmlns:a16="http://schemas.microsoft.com/office/drawing/2014/main" id="{2BA090AB-AD97-4E47-A877-44B79E0B7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016" y="3563161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1137">
              <a:extLst>
                <a:ext uri="{FF2B5EF4-FFF2-40B4-BE49-F238E27FC236}">
                  <a16:creationId xmlns:a16="http://schemas.microsoft.com/office/drawing/2014/main" id="{FAE09D6E-331D-544B-B46C-C0053F18D7E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7042" y="3559387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1" name="Picture 1140" descr="desktop_computer_stylized_medium">
              <a:extLst>
                <a:ext uri="{FF2B5EF4-FFF2-40B4-BE49-F238E27FC236}">
                  <a16:creationId xmlns:a16="http://schemas.microsoft.com/office/drawing/2014/main" id="{7F3EB8CE-E490-9E4A-804D-150A37A47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91996" y="3474155"/>
              <a:ext cx="359261" cy="34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Freeform 1141">
              <a:extLst>
                <a:ext uri="{FF2B5EF4-FFF2-40B4-BE49-F238E27FC236}">
                  <a16:creationId xmlns:a16="http://schemas.microsoft.com/office/drawing/2014/main" id="{C1CA6A81-8961-FE4F-BF47-C0E05D988B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45217" y="3506954"/>
              <a:ext cx="169400" cy="156753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3" name="Picture 571" descr="fridge2.png">
              <a:extLst>
                <a:ext uri="{FF2B5EF4-FFF2-40B4-BE49-F238E27FC236}">
                  <a16:creationId xmlns:a16="http://schemas.microsoft.com/office/drawing/2014/main" id="{F4471DD2-D12B-9945-86D1-C42E526B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199" y="3292029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" name="Group 950">
              <a:extLst>
                <a:ext uri="{FF2B5EF4-FFF2-40B4-BE49-F238E27FC236}">
                  <a16:creationId xmlns:a16="http://schemas.microsoft.com/office/drawing/2014/main" id="{A30A604D-6C2E-B94A-933C-D6EC55A54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1851" y="5180963"/>
              <a:ext cx="177192" cy="330833"/>
              <a:chOff x="4140" y="429"/>
              <a:chExt cx="1425" cy="2396"/>
            </a:xfrm>
          </p:grpSpPr>
          <p:sp>
            <p:nvSpPr>
              <p:cNvPr id="185" name="Freeform 951">
                <a:extLst>
                  <a:ext uri="{FF2B5EF4-FFF2-40B4-BE49-F238E27FC236}">
                    <a16:creationId xmlns:a16="http://schemas.microsoft.com/office/drawing/2014/main" id="{07B47E48-AA5B-4F4E-822C-DEB1CD6B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Rectangle 952">
                <a:extLst>
                  <a:ext uri="{FF2B5EF4-FFF2-40B4-BE49-F238E27FC236}">
                    <a16:creationId xmlns:a16="http://schemas.microsoft.com/office/drawing/2014/main" id="{7F0B61F1-F2EC-254F-B746-3D9E5C130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" name="Freeform 953">
                <a:extLst>
                  <a:ext uri="{FF2B5EF4-FFF2-40B4-BE49-F238E27FC236}">
                    <a16:creationId xmlns:a16="http://schemas.microsoft.com/office/drawing/2014/main" id="{7EAD70B0-2CB2-1048-936E-BBEA04D5D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954">
                <a:extLst>
                  <a:ext uri="{FF2B5EF4-FFF2-40B4-BE49-F238E27FC236}">
                    <a16:creationId xmlns:a16="http://schemas.microsoft.com/office/drawing/2014/main" id="{9BEE6273-D7F0-7A48-990D-86BFC4AD3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955">
                <a:extLst>
                  <a:ext uri="{FF2B5EF4-FFF2-40B4-BE49-F238E27FC236}">
                    <a16:creationId xmlns:a16="http://schemas.microsoft.com/office/drawing/2014/main" id="{B663DC0F-C352-6C4E-8896-8A14E7841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0" name="Group 956">
                <a:extLst>
                  <a:ext uri="{FF2B5EF4-FFF2-40B4-BE49-F238E27FC236}">
                    <a16:creationId xmlns:a16="http://schemas.microsoft.com/office/drawing/2014/main" id="{9FE06202-B123-594E-986D-128EA9855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5" name="AutoShape 957">
                  <a:extLst>
                    <a:ext uri="{FF2B5EF4-FFF2-40B4-BE49-F238E27FC236}">
                      <a16:creationId xmlns:a16="http://schemas.microsoft.com/office/drawing/2014/main" id="{5C9C526B-FD5B-DC47-B04D-3C65CC7D71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AutoShape 958">
                  <a:extLst>
                    <a:ext uri="{FF2B5EF4-FFF2-40B4-BE49-F238E27FC236}">
                      <a16:creationId xmlns:a16="http://schemas.microsoft.com/office/drawing/2014/main" id="{F645A24C-0DD8-A64C-A69B-44998220D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Rectangle 959">
                <a:extLst>
                  <a:ext uri="{FF2B5EF4-FFF2-40B4-BE49-F238E27FC236}">
                    <a16:creationId xmlns:a16="http://schemas.microsoft.com/office/drawing/2014/main" id="{D1CDB377-8645-5B47-B962-5413C1394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2" name="Group 960">
                <a:extLst>
                  <a:ext uri="{FF2B5EF4-FFF2-40B4-BE49-F238E27FC236}">
                    <a16:creationId xmlns:a16="http://schemas.microsoft.com/office/drawing/2014/main" id="{CB6CEAD8-65D2-554F-8C4A-0953BC6275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3" name="AutoShape 961">
                  <a:extLst>
                    <a:ext uri="{FF2B5EF4-FFF2-40B4-BE49-F238E27FC236}">
                      <a16:creationId xmlns:a16="http://schemas.microsoft.com/office/drawing/2014/main" id="{D19AC768-1A0C-B74F-8EDC-8ADEBC0CD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AutoShape 962">
                  <a:extLst>
                    <a:ext uri="{FF2B5EF4-FFF2-40B4-BE49-F238E27FC236}">
                      <a16:creationId xmlns:a16="http://schemas.microsoft.com/office/drawing/2014/main" id="{94EA6644-2B66-2C41-B61D-27BB53790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3" name="Rectangle 963">
                <a:extLst>
                  <a:ext uri="{FF2B5EF4-FFF2-40B4-BE49-F238E27FC236}">
                    <a16:creationId xmlns:a16="http://schemas.microsoft.com/office/drawing/2014/main" id="{14CB832A-D60E-9249-984B-56C9F7C2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4" name="Rectangle 964">
                <a:extLst>
                  <a:ext uri="{FF2B5EF4-FFF2-40B4-BE49-F238E27FC236}">
                    <a16:creationId xmlns:a16="http://schemas.microsoft.com/office/drawing/2014/main" id="{24BABAAA-E51D-6447-A99B-7DBF70138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5" name="Group 965">
                <a:extLst>
                  <a:ext uri="{FF2B5EF4-FFF2-40B4-BE49-F238E27FC236}">
                    <a16:creationId xmlns:a16="http://schemas.microsoft.com/office/drawing/2014/main" id="{3F601054-6F2F-404F-A79F-8B59825B8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1" name="AutoShape 966">
                  <a:extLst>
                    <a:ext uri="{FF2B5EF4-FFF2-40B4-BE49-F238E27FC236}">
                      <a16:creationId xmlns:a16="http://schemas.microsoft.com/office/drawing/2014/main" id="{B2052FCE-BD40-F54F-8E32-155254268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2" name="AutoShape 967">
                  <a:extLst>
                    <a:ext uri="{FF2B5EF4-FFF2-40B4-BE49-F238E27FC236}">
                      <a16:creationId xmlns:a16="http://schemas.microsoft.com/office/drawing/2014/main" id="{E0C35D9D-F6EA-6649-8AC1-CC7C7DDA48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6" name="Freeform 968">
                <a:extLst>
                  <a:ext uri="{FF2B5EF4-FFF2-40B4-BE49-F238E27FC236}">
                    <a16:creationId xmlns:a16="http://schemas.microsoft.com/office/drawing/2014/main" id="{7B068575-50F0-714B-B621-AAB72D143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7" name="Group 969">
                <a:extLst>
                  <a:ext uri="{FF2B5EF4-FFF2-40B4-BE49-F238E27FC236}">
                    <a16:creationId xmlns:a16="http://schemas.microsoft.com/office/drawing/2014/main" id="{B3248E6F-8090-304D-8497-74143983A5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9" name="AutoShape 970">
                  <a:extLst>
                    <a:ext uri="{FF2B5EF4-FFF2-40B4-BE49-F238E27FC236}">
                      <a16:creationId xmlns:a16="http://schemas.microsoft.com/office/drawing/2014/main" id="{A002C5D2-E892-D84E-86C8-9F3A0BD70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AutoShape 971">
                  <a:extLst>
                    <a:ext uri="{FF2B5EF4-FFF2-40B4-BE49-F238E27FC236}">
                      <a16:creationId xmlns:a16="http://schemas.microsoft.com/office/drawing/2014/main" id="{60BF9FD7-A953-1B45-A7F5-D462A3BFBB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8" name="Rectangle 972">
                <a:extLst>
                  <a:ext uri="{FF2B5EF4-FFF2-40B4-BE49-F238E27FC236}">
                    <a16:creationId xmlns:a16="http://schemas.microsoft.com/office/drawing/2014/main" id="{81389585-5C60-A54E-9477-01F2F8D5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Freeform 973">
                <a:extLst>
                  <a:ext uri="{FF2B5EF4-FFF2-40B4-BE49-F238E27FC236}">
                    <a16:creationId xmlns:a16="http://schemas.microsoft.com/office/drawing/2014/main" id="{347E5A84-91F2-DB47-A240-9C13C41D2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974">
                <a:extLst>
                  <a:ext uri="{FF2B5EF4-FFF2-40B4-BE49-F238E27FC236}">
                    <a16:creationId xmlns:a16="http://schemas.microsoft.com/office/drawing/2014/main" id="{55C96953-CD9D-774C-8FCE-FE7F651F8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975">
                <a:extLst>
                  <a:ext uri="{FF2B5EF4-FFF2-40B4-BE49-F238E27FC236}">
                    <a16:creationId xmlns:a16="http://schemas.microsoft.com/office/drawing/2014/main" id="{A8C6DA66-10C3-7E4A-B9B0-B6B1E4531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Freeform 976">
                <a:extLst>
                  <a:ext uri="{FF2B5EF4-FFF2-40B4-BE49-F238E27FC236}">
                    <a16:creationId xmlns:a16="http://schemas.microsoft.com/office/drawing/2014/main" id="{F9BA7275-82CC-6940-86C9-82E6A10F1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AutoShape 977">
                <a:extLst>
                  <a:ext uri="{FF2B5EF4-FFF2-40B4-BE49-F238E27FC236}">
                    <a16:creationId xmlns:a16="http://schemas.microsoft.com/office/drawing/2014/main" id="{30E6FE65-9C4F-B74A-A93B-C9F68C99D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78">
                <a:extLst>
                  <a:ext uri="{FF2B5EF4-FFF2-40B4-BE49-F238E27FC236}">
                    <a16:creationId xmlns:a16="http://schemas.microsoft.com/office/drawing/2014/main" id="{9A437940-CDA8-C643-AE71-466A9D8D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979">
                <a:extLst>
                  <a:ext uri="{FF2B5EF4-FFF2-40B4-BE49-F238E27FC236}">
                    <a16:creationId xmlns:a16="http://schemas.microsoft.com/office/drawing/2014/main" id="{411FF7EC-DE59-1B48-A80F-A7884888F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Oval 980">
                <a:extLst>
                  <a:ext uri="{FF2B5EF4-FFF2-40B4-BE49-F238E27FC236}">
                    <a16:creationId xmlns:a16="http://schemas.microsoft.com/office/drawing/2014/main" id="{BE2351AD-3F5F-C649-9962-43A96476D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7" name="Oval 981">
                <a:extLst>
                  <a:ext uri="{FF2B5EF4-FFF2-40B4-BE49-F238E27FC236}">
                    <a16:creationId xmlns:a16="http://schemas.microsoft.com/office/drawing/2014/main" id="{D1B639EE-D9D9-9C4A-92ED-B0E44283B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8" name="Rectangle 982">
                <a:extLst>
                  <a:ext uri="{FF2B5EF4-FFF2-40B4-BE49-F238E27FC236}">
                    <a16:creationId xmlns:a16="http://schemas.microsoft.com/office/drawing/2014/main" id="{FCFEA41A-7929-334C-9394-F8AFFD603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7" name="Group 590">
              <a:extLst>
                <a:ext uri="{FF2B5EF4-FFF2-40B4-BE49-F238E27FC236}">
                  <a16:creationId xmlns:a16="http://schemas.microsoft.com/office/drawing/2014/main" id="{DA6FCF0D-7C59-1748-B406-3CDCB90470C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0855" y="4807173"/>
              <a:ext cx="345630" cy="320302"/>
              <a:chOff x="2839" y="3501"/>
              <a:chExt cx="755" cy="803"/>
            </a:xfrm>
          </p:grpSpPr>
          <p:pic>
            <p:nvPicPr>
              <p:cNvPr id="218" name="Picture 591" descr="desktop_computer_stylized_medium">
                <a:extLst>
                  <a:ext uri="{FF2B5EF4-FFF2-40B4-BE49-F238E27FC236}">
                    <a16:creationId xmlns:a16="http://schemas.microsoft.com/office/drawing/2014/main" id="{29205AF8-32B7-E64B-B64F-0ADF19EB15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" name="Freeform 592">
                <a:extLst>
                  <a:ext uri="{FF2B5EF4-FFF2-40B4-BE49-F238E27FC236}">
                    <a16:creationId xmlns:a16="http://schemas.microsoft.com/office/drawing/2014/main" id="{F9563EBF-1D73-8A43-B28F-3CD1C6142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590">
              <a:extLst>
                <a:ext uri="{FF2B5EF4-FFF2-40B4-BE49-F238E27FC236}">
                  <a16:creationId xmlns:a16="http://schemas.microsoft.com/office/drawing/2014/main" id="{1735ECA3-0D40-2947-8212-370CA8C2F4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2134" y="5433142"/>
              <a:ext cx="345630" cy="320302"/>
              <a:chOff x="2839" y="3501"/>
              <a:chExt cx="755" cy="803"/>
            </a:xfrm>
          </p:grpSpPr>
          <p:pic>
            <p:nvPicPr>
              <p:cNvPr id="246" name="Picture 591" descr="desktop_computer_stylized_medium">
                <a:extLst>
                  <a:ext uri="{FF2B5EF4-FFF2-40B4-BE49-F238E27FC236}">
                    <a16:creationId xmlns:a16="http://schemas.microsoft.com/office/drawing/2014/main" id="{64E49AA9-5B69-6F44-81F1-FE3EC2E3A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592">
                <a:extLst>
                  <a:ext uri="{FF2B5EF4-FFF2-40B4-BE49-F238E27FC236}">
                    <a16:creationId xmlns:a16="http://schemas.microsoft.com/office/drawing/2014/main" id="{A57B941A-60A3-3345-BEB7-7D291ABB4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48" name="Picture 1066" descr="laptop_keyboard">
              <a:extLst>
                <a:ext uri="{FF2B5EF4-FFF2-40B4-BE49-F238E27FC236}">
                  <a16:creationId xmlns:a16="http://schemas.microsoft.com/office/drawing/2014/main" id="{00A534B8-4D9A-234F-A069-D21EE30BB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9550087" y="5762330"/>
              <a:ext cx="260920" cy="99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9" name="Freeform 1067">
              <a:extLst>
                <a:ext uri="{FF2B5EF4-FFF2-40B4-BE49-F238E27FC236}">
                  <a16:creationId xmlns:a16="http://schemas.microsoft.com/office/drawing/2014/main" id="{E23EF127-A9B3-9546-B69B-9BE54B809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557" y="5666200"/>
              <a:ext cx="210015" cy="129281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0" name="Picture 1068" descr="screen">
              <a:extLst>
                <a:ext uri="{FF2B5EF4-FFF2-40B4-BE49-F238E27FC236}">
                  <a16:creationId xmlns:a16="http://schemas.microsoft.com/office/drawing/2014/main" id="{2CBD7E89-6DD8-EC48-A39E-90D27DEC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6901" y="5669525"/>
              <a:ext cx="190838" cy="11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" name="Freeform 1069">
              <a:extLst>
                <a:ext uri="{FF2B5EF4-FFF2-40B4-BE49-F238E27FC236}">
                  <a16:creationId xmlns:a16="http://schemas.microsoft.com/office/drawing/2014/main" id="{C1762157-2AF3-5747-A592-B91BA76AD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4794" y="5662386"/>
              <a:ext cx="177937" cy="24057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070">
              <a:extLst>
                <a:ext uri="{FF2B5EF4-FFF2-40B4-BE49-F238E27FC236}">
                  <a16:creationId xmlns:a16="http://schemas.microsoft.com/office/drawing/2014/main" id="{327439AA-ABA6-2F4A-9A62-3D7596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698" y="5662191"/>
              <a:ext cx="49395" cy="100139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071">
              <a:extLst>
                <a:ext uri="{FF2B5EF4-FFF2-40B4-BE49-F238E27FC236}">
                  <a16:creationId xmlns:a16="http://schemas.microsoft.com/office/drawing/2014/main" id="{7B8651C3-EBF1-784C-B644-26429A175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8223" y="5680087"/>
              <a:ext cx="53230" cy="115590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072">
              <a:extLst>
                <a:ext uri="{FF2B5EF4-FFF2-40B4-BE49-F238E27FC236}">
                  <a16:creationId xmlns:a16="http://schemas.microsoft.com/office/drawing/2014/main" id="{8A00CF54-B68E-0540-8176-4D5E6E4E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116" y="5757245"/>
              <a:ext cx="195254" cy="3901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73">
              <a:extLst>
                <a:ext uri="{FF2B5EF4-FFF2-40B4-BE49-F238E27FC236}">
                  <a16:creationId xmlns:a16="http://schemas.microsoft.com/office/drawing/2014/main" id="{B0A5A73F-58AB-224B-A53F-71E2FC5C8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150" y="5681065"/>
              <a:ext cx="49860" cy="116079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74">
              <a:extLst>
                <a:ext uri="{FF2B5EF4-FFF2-40B4-BE49-F238E27FC236}">
                  <a16:creationId xmlns:a16="http://schemas.microsoft.com/office/drawing/2014/main" id="{ED7D64D6-B6E6-5F48-9793-7B0E8FAD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349" y="5762428"/>
              <a:ext cx="173637" cy="38530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7" name="Group 1075">
              <a:extLst>
                <a:ext uri="{FF2B5EF4-FFF2-40B4-BE49-F238E27FC236}">
                  <a16:creationId xmlns:a16="http://schemas.microsoft.com/office/drawing/2014/main" id="{EF2F0169-3D49-3E4D-9EF6-257A2263E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31443" y="5803598"/>
              <a:ext cx="58925" cy="22883"/>
              <a:chOff x="1740" y="2642"/>
              <a:chExt cx="752" cy="327"/>
            </a:xfrm>
          </p:grpSpPr>
          <p:sp>
            <p:nvSpPr>
              <p:cNvPr id="258" name="Freeform 1076">
                <a:extLst>
                  <a:ext uri="{FF2B5EF4-FFF2-40B4-BE49-F238E27FC236}">
                    <a16:creationId xmlns:a16="http://schemas.microsoft.com/office/drawing/2014/main" id="{EC145469-D33D-8D42-96E2-E84B14150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1077">
                <a:extLst>
                  <a:ext uri="{FF2B5EF4-FFF2-40B4-BE49-F238E27FC236}">
                    <a16:creationId xmlns:a16="http://schemas.microsoft.com/office/drawing/2014/main" id="{75946AC6-65BA-E740-BC7B-CD4FAF72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1078">
                <a:extLst>
                  <a:ext uri="{FF2B5EF4-FFF2-40B4-BE49-F238E27FC236}">
                    <a16:creationId xmlns:a16="http://schemas.microsoft.com/office/drawing/2014/main" id="{CCA23E68-3FFC-A745-9168-41399E2AE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1079">
                <a:extLst>
                  <a:ext uri="{FF2B5EF4-FFF2-40B4-BE49-F238E27FC236}">
                    <a16:creationId xmlns:a16="http://schemas.microsoft.com/office/drawing/2014/main" id="{E00CC775-34E1-2A47-87F5-3E6785518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1080">
                <a:extLst>
                  <a:ext uri="{FF2B5EF4-FFF2-40B4-BE49-F238E27FC236}">
                    <a16:creationId xmlns:a16="http://schemas.microsoft.com/office/drawing/2014/main" id="{225E4CCC-2933-114B-A799-60B88EC25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 1081">
                <a:extLst>
                  <a:ext uri="{FF2B5EF4-FFF2-40B4-BE49-F238E27FC236}">
                    <a16:creationId xmlns:a16="http://schemas.microsoft.com/office/drawing/2014/main" id="{46EB99C9-039B-A84E-AD72-F36431BA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4" name="Freeform 1082">
              <a:extLst>
                <a:ext uri="{FF2B5EF4-FFF2-40B4-BE49-F238E27FC236}">
                  <a16:creationId xmlns:a16="http://schemas.microsoft.com/office/drawing/2014/main" id="{27A2EFB6-3249-6846-B9AB-50D30145B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2325" y="5807021"/>
              <a:ext cx="71361" cy="50265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83">
              <a:extLst>
                <a:ext uri="{FF2B5EF4-FFF2-40B4-BE49-F238E27FC236}">
                  <a16:creationId xmlns:a16="http://schemas.microsoft.com/office/drawing/2014/main" id="{F8A5A426-4BBC-4E41-9B66-5C99469B0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204" y="5811030"/>
              <a:ext cx="182586" cy="45864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1086">
              <a:extLst>
                <a:ext uri="{FF2B5EF4-FFF2-40B4-BE49-F238E27FC236}">
                  <a16:creationId xmlns:a16="http://schemas.microsoft.com/office/drawing/2014/main" id="{62038785-D198-4F47-ACE3-98928D9F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131" y="5804576"/>
              <a:ext cx="173172" cy="44104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1087">
              <a:extLst>
                <a:ext uri="{FF2B5EF4-FFF2-40B4-BE49-F238E27FC236}">
                  <a16:creationId xmlns:a16="http://schemas.microsoft.com/office/drawing/2014/main" id="{30C555DE-4061-5245-AF17-D13DC3775DF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729071" y="5801447"/>
              <a:ext cx="70663" cy="45669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88A6712-F86B-4F4E-BFFF-A557C162E1A4}"/>
                </a:ext>
              </a:extLst>
            </p:cNvPr>
            <p:cNvGrpSpPr/>
            <p:nvPr/>
          </p:nvGrpSpPr>
          <p:grpSpPr>
            <a:xfrm>
              <a:off x="7439074" y="1766737"/>
              <a:ext cx="4144321" cy="4013060"/>
              <a:chOff x="7439074" y="1859725"/>
              <a:chExt cx="4144321" cy="401306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576776CB-CA02-B14A-93DF-6A5DE935426C}"/>
                  </a:ext>
                </a:extLst>
              </p:cNvPr>
              <p:cNvGrpSpPr/>
              <p:nvPr/>
            </p:nvGrpSpPr>
            <p:grpSpPr>
              <a:xfrm>
                <a:off x="7439074" y="1859725"/>
                <a:ext cx="1802647" cy="1120859"/>
                <a:chOff x="7439074" y="1859725"/>
                <a:chExt cx="1802647" cy="1120859"/>
              </a:xfrm>
            </p:grpSpPr>
            <p:pic>
              <p:nvPicPr>
                <p:cNvPr id="412" name="Picture 799" descr="cell_tower_radiation copy">
                  <a:extLst>
                    <a:ext uri="{FF2B5EF4-FFF2-40B4-BE49-F238E27FC236}">
                      <a16:creationId xmlns:a16="http://schemas.microsoft.com/office/drawing/2014/main" id="{AD52D880-B88A-9743-9197-C715D96800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" name="Line 426">
                  <a:extLst>
                    <a:ext uri="{FF2B5EF4-FFF2-40B4-BE49-F238E27FC236}">
                      <a16:creationId xmlns:a16="http://schemas.microsoft.com/office/drawing/2014/main" id="{27F2F4B1-7344-4E46-92E4-C22DFF8517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07860" y="2700359"/>
                  <a:ext cx="227964" cy="1743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14" name="Group 783">
                  <a:extLst>
                    <a:ext uri="{FF2B5EF4-FFF2-40B4-BE49-F238E27FC236}">
                      <a16:creationId xmlns:a16="http://schemas.microsoft.com/office/drawing/2014/main" id="{03D256C7-E0C4-EC4D-84BD-68882D1C83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50698" y="2309376"/>
                  <a:ext cx="298450" cy="464008"/>
                  <a:chOff x="3130" y="3288"/>
                  <a:chExt cx="410" cy="742"/>
                </a:xfrm>
              </p:grpSpPr>
              <p:sp>
                <p:nvSpPr>
                  <p:cNvPr id="427" name="Line 270">
                    <a:extLst>
                      <a:ext uri="{FF2B5EF4-FFF2-40B4-BE49-F238E27FC236}">
                        <a16:creationId xmlns:a16="http://schemas.microsoft.com/office/drawing/2014/main" id="{70833993-0927-D042-BC96-4DF718C037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8" name="Line 271">
                    <a:extLst>
                      <a:ext uri="{FF2B5EF4-FFF2-40B4-BE49-F238E27FC236}">
                        <a16:creationId xmlns:a16="http://schemas.microsoft.com/office/drawing/2014/main" id="{436369E6-F5B8-4E45-954A-79FEB61386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9" name="Line 272">
                    <a:extLst>
                      <a:ext uri="{FF2B5EF4-FFF2-40B4-BE49-F238E27FC236}">
                        <a16:creationId xmlns:a16="http://schemas.microsoft.com/office/drawing/2014/main" id="{7F8C7F1A-6AE4-6D4D-94A9-8305491AF4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0" name="Line 273">
                    <a:extLst>
                      <a:ext uri="{FF2B5EF4-FFF2-40B4-BE49-F238E27FC236}">
                        <a16:creationId xmlns:a16="http://schemas.microsoft.com/office/drawing/2014/main" id="{372D7904-13A9-864A-B65C-86E69F4DC4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1" name="Line 274">
                    <a:extLst>
                      <a:ext uri="{FF2B5EF4-FFF2-40B4-BE49-F238E27FC236}">
                        <a16:creationId xmlns:a16="http://schemas.microsoft.com/office/drawing/2014/main" id="{DEBB2695-F2BE-8840-AD31-B4B71A1BA0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Line 275">
                    <a:extLst>
                      <a:ext uri="{FF2B5EF4-FFF2-40B4-BE49-F238E27FC236}">
                        <a16:creationId xmlns:a16="http://schemas.microsoft.com/office/drawing/2014/main" id="{C7C5A799-79B3-5748-9852-56A7AF87B1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Line 276">
                    <a:extLst>
                      <a:ext uri="{FF2B5EF4-FFF2-40B4-BE49-F238E27FC236}">
                        <a16:creationId xmlns:a16="http://schemas.microsoft.com/office/drawing/2014/main" id="{11E5BDED-92B9-1540-AC11-CC625E6190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Line 277">
                    <a:extLst>
                      <a:ext uri="{FF2B5EF4-FFF2-40B4-BE49-F238E27FC236}">
                        <a16:creationId xmlns:a16="http://schemas.microsoft.com/office/drawing/2014/main" id="{88145680-F245-7D4B-A0CF-7D67E36800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Line 278">
                    <a:extLst>
                      <a:ext uri="{FF2B5EF4-FFF2-40B4-BE49-F238E27FC236}">
                        <a16:creationId xmlns:a16="http://schemas.microsoft.com/office/drawing/2014/main" id="{BED3977E-6947-F04C-A403-75928775DF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Line 279">
                    <a:extLst>
                      <a:ext uri="{FF2B5EF4-FFF2-40B4-BE49-F238E27FC236}">
                        <a16:creationId xmlns:a16="http://schemas.microsoft.com/office/drawing/2014/main" id="{50855EC4-D00D-0442-BC72-CFF29BDB6F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7" name="Line 280">
                    <a:extLst>
                      <a:ext uri="{FF2B5EF4-FFF2-40B4-BE49-F238E27FC236}">
                        <a16:creationId xmlns:a16="http://schemas.microsoft.com/office/drawing/2014/main" id="{85B23CAE-02EB-6547-9D2D-08FD2CA80E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Line 281">
                    <a:extLst>
                      <a:ext uri="{FF2B5EF4-FFF2-40B4-BE49-F238E27FC236}">
                        <a16:creationId xmlns:a16="http://schemas.microsoft.com/office/drawing/2014/main" id="{EE9B9F83-0127-DE4E-9550-02599D6267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Line 282">
                    <a:extLst>
                      <a:ext uri="{FF2B5EF4-FFF2-40B4-BE49-F238E27FC236}">
                        <a16:creationId xmlns:a16="http://schemas.microsoft.com/office/drawing/2014/main" id="{D3251E65-2795-E943-81C3-AEF49BE122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0" name="Line 283">
                    <a:extLst>
                      <a:ext uri="{FF2B5EF4-FFF2-40B4-BE49-F238E27FC236}">
                        <a16:creationId xmlns:a16="http://schemas.microsoft.com/office/drawing/2014/main" id="{86F575AD-E05B-6942-BAC1-AC97F1741B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1" name="Line 284">
                    <a:extLst>
                      <a:ext uri="{FF2B5EF4-FFF2-40B4-BE49-F238E27FC236}">
                        <a16:creationId xmlns:a16="http://schemas.microsoft.com/office/drawing/2014/main" id="{70B140BB-1D34-2245-A44A-BE174B412A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A1D19A0A-6424-DB41-875B-A36F6B9CFF5C}"/>
                    </a:ext>
                  </a:extLst>
                </p:cNvPr>
                <p:cNvGrpSpPr/>
                <p:nvPr/>
              </p:nvGrpSpPr>
              <p:grpSpPr>
                <a:xfrm>
                  <a:off x="8439827" y="2812309"/>
                  <a:ext cx="353678" cy="168275"/>
                  <a:chOff x="7493876" y="2774731"/>
                  <a:chExt cx="1481958" cy="894622"/>
                </a:xfrm>
              </p:grpSpPr>
              <p:sp>
                <p:nvSpPr>
                  <p:cNvPr id="420" name="Freeform 419">
                    <a:extLst>
                      <a:ext uri="{FF2B5EF4-FFF2-40B4-BE49-F238E27FC236}">
                        <a16:creationId xmlns:a16="http://schemas.microsoft.com/office/drawing/2014/main" id="{41B02F98-0D90-6943-907C-C9D1C03A63E9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21" name="Oval 420">
                    <a:extLst>
                      <a:ext uri="{FF2B5EF4-FFF2-40B4-BE49-F238E27FC236}">
                        <a16:creationId xmlns:a16="http://schemas.microsoft.com/office/drawing/2014/main" id="{4E7BCB1A-A4BC-0A41-8086-ED0796C1A039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13BFD36B-18F8-C143-A923-7A5236F0890B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23" name="Freeform 422">
                      <a:extLst>
                        <a:ext uri="{FF2B5EF4-FFF2-40B4-BE49-F238E27FC236}">
                          <a16:creationId xmlns:a16="http://schemas.microsoft.com/office/drawing/2014/main" id="{440241D9-0405-EA4B-8F83-BCD9E4FDC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4" name="Freeform 423">
                      <a:extLst>
                        <a:ext uri="{FF2B5EF4-FFF2-40B4-BE49-F238E27FC236}">
                          <a16:creationId xmlns:a16="http://schemas.microsoft.com/office/drawing/2014/main" id="{EE72C7C8-8919-8A44-A2D0-37C822E64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5" name="Freeform 424">
                      <a:extLst>
                        <a:ext uri="{FF2B5EF4-FFF2-40B4-BE49-F238E27FC236}">
                          <a16:creationId xmlns:a16="http://schemas.microsoft.com/office/drawing/2014/main" id="{E96FCF52-1DF0-1F42-A98D-92832713E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6" name="Freeform 425">
                      <a:extLst>
                        <a:ext uri="{FF2B5EF4-FFF2-40B4-BE49-F238E27FC236}">
                          <a16:creationId xmlns:a16="http://schemas.microsoft.com/office/drawing/2014/main" id="{4567087C-5BA7-464E-BA7F-D8EF123D8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416" name="Picture 654" descr="antenna_radiation_stylized">
                  <a:extLst>
                    <a:ext uri="{FF2B5EF4-FFF2-40B4-BE49-F238E27FC236}">
                      <a16:creationId xmlns:a16="http://schemas.microsoft.com/office/drawing/2014/main" id="{E56CA085-E860-E64F-9F89-4D8440CFD4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50224" y="1859725"/>
                  <a:ext cx="415925" cy="887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7" name="Picture 1017" descr="antenna_stylized">
                  <a:extLst>
                    <a:ext uri="{FF2B5EF4-FFF2-40B4-BE49-F238E27FC236}">
                      <a16:creationId xmlns:a16="http://schemas.microsoft.com/office/drawing/2014/main" id="{9D548075-E963-9841-9FE0-DF0A6CBCAB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9074" y="235661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8" name="Picture 1017" descr="antenna_stylized">
                  <a:extLst>
                    <a:ext uri="{FF2B5EF4-FFF2-40B4-BE49-F238E27FC236}">
                      <a16:creationId xmlns:a16="http://schemas.microsoft.com/office/drawing/2014/main" id="{AE4C7E21-0CA6-1444-99B2-E8F4ED439F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7781" y="231972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9" name="Picture 1017" descr="antenna_stylized">
                  <a:extLst>
                    <a:ext uri="{FF2B5EF4-FFF2-40B4-BE49-F238E27FC236}">
                      <a16:creationId xmlns:a16="http://schemas.microsoft.com/office/drawing/2014/main" id="{8FF5C440-F81B-B340-830B-C58BABC5B8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1019" y="205912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BB2106D-24D6-2A4F-9BEE-EEFDD94FC84A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43226"/>
                <a:chOff x="7493518" y="3325424"/>
                <a:chExt cx="911538" cy="843226"/>
              </a:xfrm>
            </p:grpSpPr>
            <p:pic>
              <p:nvPicPr>
                <p:cNvPr id="397" name="Picture 777" descr="access_point_stylized_small">
                  <a:extLst>
                    <a:ext uri="{FF2B5EF4-FFF2-40B4-BE49-F238E27FC236}">
                      <a16:creationId xmlns:a16="http://schemas.microsoft.com/office/drawing/2014/main" id="{E96D1881-BECA-344A-BA5A-897AF3E84A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3882" y="3861899"/>
                  <a:ext cx="370169" cy="306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8CE5486D-1A11-914D-A41A-EB996C8A017B}"/>
                    </a:ext>
                  </a:extLst>
                </p:cNvPr>
                <p:cNvGrpSpPr/>
                <p:nvPr/>
              </p:nvGrpSpPr>
              <p:grpSpPr>
                <a:xfrm>
                  <a:off x="7493518" y="3325424"/>
                  <a:ext cx="911538" cy="816238"/>
                  <a:chOff x="7493518" y="3325424"/>
                  <a:chExt cx="911538" cy="816238"/>
                </a:xfrm>
              </p:grpSpPr>
              <p:sp>
                <p:nvSpPr>
                  <p:cNvPr id="399" name="Line 443">
                    <a:extLst>
                      <a:ext uri="{FF2B5EF4-FFF2-40B4-BE49-F238E27FC236}">
                        <a16:creationId xmlns:a16="http://schemas.microsoft.com/office/drawing/2014/main" id="{C60BE3B1-F21B-E548-947C-9EF4C57D0F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47778" y="3829970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Line 449">
                    <a:extLst>
                      <a:ext uri="{FF2B5EF4-FFF2-40B4-BE49-F238E27FC236}">
                        <a16:creationId xmlns:a16="http://schemas.microsoft.com/office/drawing/2014/main" id="{0A7A179D-5AEB-514E-82D1-5FDF3A510F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57253" y="4041107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01" name="Picture 778" descr="antenna_radiation_stylized">
                    <a:extLst>
                      <a:ext uri="{FF2B5EF4-FFF2-40B4-BE49-F238E27FC236}">
                        <a16:creationId xmlns:a16="http://schemas.microsoft.com/office/drawing/2014/main" id="{BBA70F81-F685-BE4B-BE8A-688A54FC9C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62238" y="3813930"/>
                    <a:ext cx="506412" cy="1060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402" name="Group 401">
                    <a:extLst>
                      <a:ext uri="{FF2B5EF4-FFF2-40B4-BE49-F238E27FC236}">
                        <a16:creationId xmlns:a16="http://schemas.microsoft.com/office/drawing/2014/main" id="{827E0567-A193-EE47-9379-A86186237B01}"/>
                      </a:ext>
                    </a:extLst>
                  </p:cNvPr>
                  <p:cNvGrpSpPr/>
                  <p:nvPr/>
                </p:nvGrpSpPr>
                <p:grpSpPr>
                  <a:xfrm>
                    <a:off x="8050070" y="3965994"/>
                    <a:ext cx="354986" cy="175668"/>
                    <a:chOff x="7493876" y="2774731"/>
                    <a:chExt cx="1481958" cy="894622"/>
                  </a:xfrm>
                </p:grpSpPr>
                <p:sp>
                  <p:nvSpPr>
                    <p:cNvPr id="405" name="Freeform 404">
                      <a:extLst>
                        <a:ext uri="{FF2B5EF4-FFF2-40B4-BE49-F238E27FC236}">
                          <a16:creationId xmlns:a16="http://schemas.microsoft.com/office/drawing/2014/main" id="{9C79DED5-FD06-0948-9368-9BAC2DFE4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406" name="Oval 405">
                      <a:extLst>
                        <a:ext uri="{FF2B5EF4-FFF2-40B4-BE49-F238E27FC236}">
                          <a16:creationId xmlns:a16="http://schemas.microsoft.com/office/drawing/2014/main" id="{AA887BFE-D40C-9A47-A32C-34B554FEE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407" name="Group 406">
                      <a:extLst>
                        <a:ext uri="{FF2B5EF4-FFF2-40B4-BE49-F238E27FC236}">
                          <a16:creationId xmlns:a16="http://schemas.microsoft.com/office/drawing/2014/main" id="{40622513-3222-B04D-BAAE-CC4742B72C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408" name="Freeform 407">
                        <a:extLst>
                          <a:ext uri="{FF2B5EF4-FFF2-40B4-BE49-F238E27FC236}">
                            <a16:creationId xmlns:a16="http://schemas.microsoft.com/office/drawing/2014/main" id="{1A85C026-E7B2-5B45-8D0A-ADE9DC574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9" name="Freeform 408">
                        <a:extLst>
                          <a:ext uri="{FF2B5EF4-FFF2-40B4-BE49-F238E27FC236}">
                            <a16:creationId xmlns:a16="http://schemas.microsoft.com/office/drawing/2014/main" id="{7F8917C0-A7B6-6347-96FF-F42A0D7175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0" name="Freeform 409">
                        <a:extLst>
                          <a:ext uri="{FF2B5EF4-FFF2-40B4-BE49-F238E27FC236}">
                            <a16:creationId xmlns:a16="http://schemas.microsoft.com/office/drawing/2014/main" id="{21C6FE47-7CF2-1449-AA2C-A715B1B13A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1" name="Freeform 410">
                        <a:extLst>
                          <a:ext uri="{FF2B5EF4-FFF2-40B4-BE49-F238E27FC236}">
                            <a16:creationId xmlns:a16="http://schemas.microsoft.com/office/drawing/2014/main" id="{C36ABBD1-450F-C74E-8535-4CCC7AD5BE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403" name="Picture 1115" descr="antenna_stylized">
                    <a:extLst>
                      <a:ext uri="{FF2B5EF4-FFF2-40B4-BE49-F238E27FC236}">
                        <a16:creationId xmlns:a16="http://schemas.microsoft.com/office/drawing/2014/main" id="{1B796364-57A4-6348-BA97-B6DD2D2CFC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93518" y="341914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04" name="Picture 1115" descr="antenna_stylized">
                    <a:extLst>
                      <a:ext uri="{FF2B5EF4-FFF2-40B4-BE49-F238E27FC236}">
                        <a16:creationId xmlns:a16="http://schemas.microsoft.com/office/drawing/2014/main" id="{A938FD24-8415-ED4A-AEC6-C71F363984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03435" y="332542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8407F851-8069-F84E-B205-1E266C1A47F5}"/>
                  </a:ext>
                </a:extLst>
              </p:cNvPr>
              <p:cNvGrpSpPr/>
              <p:nvPr/>
            </p:nvGrpSpPr>
            <p:grpSpPr>
              <a:xfrm>
                <a:off x="10884085" y="3428485"/>
                <a:ext cx="604586" cy="405973"/>
                <a:chOff x="10884085" y="3428485"/>
                <a:chExt cx="604586" cy="405973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D4F7835E-857A-014D-9B6E-5A20CA4BF1D2}"/>
                    </a:ext>
                  </a:extLst>
                </p:cNvPr>
                <p:cNvGrpSpPr/>
                <p:nvPr/>
              </p:nvGrpSpPr>
              <p:grpSpPr>
                <a:xfrm>
                  <a:off x="10884085" y="3601365"/>
                  <a:ext cx="170989" cy="97052"/>
                  <a:chOff x="7493876" y="2774731"/>
                  <a:chExt cx="1481958" cy="894622"/>
                </a:xfrm>
              </p:grpSpPr>
              <p:sp>
                <p:nvSpPr>
                  <p:cNvPr id="390" name="Freeform 389">
                    <a:extLst>
                      <a:ext uri="{FF2B5EF4-FFF2-40B4-BE49-F238E27FC236}">
                        <a16:creationId xmlns:a16="http://schemas.microsoft.com/office/drawing/2014/main" id="{0E9E9B07-D0A2-194F-AE47-AF0982867B6C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A6D0A5B8-C4F7-7447-B286-5DBFB5F5CA4A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C36D9C34-631C-7B4D-8090-CC4EFF5D78FE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93" name="Freeform 392">
                      <a:extLst>
                        <a:ext uri="{FF2B5EF4-FFF2-40B4-BE49-F238E27FC236}">
                          <a16:creationId xmlns:a16="http://schemas.microsoft.com/office/drawing/2014/main" id="{DF7AEC19-152B-6649-83CC-4F0B8898A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4" name="Freeform 393">
                      <a:extLst>
                        <a:ext uri="{FF2B5EF4-FFF2-40B4-BE49-F238E27FC236}">
                          <a16:creationId xmlns:a16="http://schemas.microsoft.com/office/drawing/2014/main" id="{0FE94E50-23E8-E843-B8BC-A740D532F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5" name="Freeform 394">
                      <a:extLst>
                        <a:ext uri="{FF2B5EF4-FFF2-40B4-BE49-F238E27FC236}">
                          <a16:creationId xmlns:a16="http://schemas.microsoft.com/office/drawing/2014/main" id="{13A4DF65-FBB8-F444-85ED-F3BA410B1F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6" name="Freeform 395">
                      <a:extLst>
                        <a:ext uri="{FF2B5EF4-FFF2-40B4-BE49-F238E27FC236}">
                          <a16:creationId xmlns:a16="http://schemas.microsoft.com/office/drawing/2014/main" id="{65E2494A-A177-6D44-B329-3F56A5DC3A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B5414745-64B4-1746-A44A-B59D2D51F6E9}"/>
                    </a:ext>
                  </a:extLst>
                </p:cNvPr>
                <p:cNvGrpSpPr/>
                <p:nvPr/>
              </p:nvGrpSpPr>
              <p:grpSpPr>
                <a:xfrm>
                  <a:off x="11064947" y="342848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385" name="Straight Connector 384">
                    <a:extLst>
                      <a:ext uri="{FF2B5EF4-FFF2-40B4-BE49-F238E27FC236}">
                        <a16:creationId xmlns:a16="http://schemas.microsoft.com/office/drawing/2014/main" id="{9121F52F-C05A-874A-A351-4EDEBFDA18E7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3080EB75-669D-6046-8F29-93CA311520C3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87" name="Picture 386" descr="server_rack.png">
                      <a:extLst>
                        <a:ext uri="{FF2B5EF4-FFF2-40B4-BE49-F238E27FC236}">
                          <a16:creationId xmlns:a16="http://schemas.microsoft.com/office/drawing/2014/main" id="{8F8CCF57-89A9-914B-8DA5-43ED9FD5E9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8" name="Picture 387" descr="server_rack.png">
                      <a:extLst>
                        <a:ext uri="{FF2B5EF4-FFF2-40B4-BE49-F238E27FC236}">
                          <a16:creationId xmlns:a16="http://schemas.microsoft.com/office/drawing/2014/main" id="{CBB420D9-3493-0041-891D-D363C0B436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9" name="Picture 388" descr="server_rack.png">
                      <a:extLst>
                        <a:ext uri="{FF2B5EF4-FFF2-40B4-BE49-F238E27FC236}">
                          <a16:creationId xmlns:a16="http://schemas.microsoft.com/office/drawing/2014/main" id="{6A68861A-767E-4D4D-98DE-AE8CBA32B8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847C7134-78EA-D042-A231-89CD3A3A071C}"/>
                  </a:ext>
                </a:extLst>
              </p:cNvPr>
              <p:cNvGrpSpPr/>
              <p:nvPr/>
            </p:nvGrpSpPr>
            <p:grpSpPr>
              <a:xfrm>
                <a:off x="7975881" y="4741266"/>
                <a:ext cx="2318709" cy="1131519"/>
                <a:chOff x="7948367" y="4775686"/>
                <a:chExt cx="2318709" cy="1131519"/>
              </a:xfrm>
            </p:grpSpPr>
            <p:sp>
              <p:nvSpPr>
                <p:cNvPr id="326" name="Line 428">
                  <a:extLst>
                    <a:ext uri="{FF2B5EF4-FFF2-40B4-BE49-F238E27FC236}">
                      <a16:creationId xmlns:a16="http://schemas.microsoft.com/office/drawing/2014/main" id="{EC93EEC4-91F6-F348-B79C-141C3EE73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789609" y="5251739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Line 435">
                  <a:extLst>
                    <a:ext uri="{FF2B5EF4-FFF2-40B4-BE49-F238E27FC236}">
                      <a16:creationId xmlns:a16="http://schemas.microsoft.com/office/drawing/2014/main" id="{C67B6936-318C-3C41-8BC8-D34B72738B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10207" y="5117334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Line 440">
                  <a:extLst>
                    <a:ext uri="{FF2B5EF4-FFF2-40B4-BE49-F238E27FC236}">
                      <a16:creationId xmlns:a16="http://schemas.microsoft.com/office/drawing/2014/main" id="{EACBEA11-8D0B-A340-B701-DA26F1DF4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59425" y="5036562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29" name="Group 328">
                  <a:extLst>
                    <a:ext uri="{FF2B5EF4-FFF2-40B4-BE49-F238E27FC236}">
                      <a16:creationId xmlns:a16="http://schemas.microsoft.com/office/drawing/2014/main" id="{011B00A1-09B9-0242-ABD6-53E5010B7E9A}"/>
                    </a:ext>
                  </a:extLst>
                </p:cNvPr>
                <p:cNvGrpSpPr/>
                <p:nvPr/>
              </p:nvGrpSpPr>
              <p:grpSpPr>
                <a:xfrm>
                  <a:off x="7948367" y="4775686"/>
                  <a:ext cx="2318709" cy="1131519"/>
                  <a:chOff x="7948367" y="4775686"/>
                  <a:chExt cx="2318709" cy="1131519"/>
                </a:xfrm>
              </p:grpSpPr>
              <p:sp>
                <p:nvSpPr>
                  <p:cNvPr id="330" name="Line 430">
                    <a:extLst>
                      <a:ext uri="{FF2B5EF4-FFF2-40B4-BE49-F238E27FC236}">
                        <a16:creationId xmlns:a16="http://schemas.microsoft.com/office/drawing/2014/main" id="{82420FBF-E784-EE49-9111-B9959459C3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09926" y="5405286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Line 431">
                    <a:extLst>
                      <a:ext uri="{FF2B5EF4-FFF2-40B4-BE49-F238E27FC236}">
                        <a16:creationId xmlns:a16="http://schemas.microsoft.com/office/drawing/2014/main" id="{DEB48830-EE1C-9542-B587-58384B3F07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32959" y="4838517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Line 432">
                    <a:extLst>
                      <a:ext uri="{FF2B5EF4-FFF2-40B4-BE49-F238E27FC236}">
                        <a16:creationId xmlns:a16="http://schemas.microsoft.com/office/drawing/2014/main" id="{4170592A-B16D-F74D-A159-DDED6EAACB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50066" y="4838517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Line 433">
                    <a:extLst>
                      <a:ext uri="{FF2B5EF4-FFF2-40B4-BE49-F238E27FC236}">
                        <a16:creationId xmlns:a16="http://schemas.microsoft.com/office/drawing/2014/main" id="{432AFDF4-81D8-B048-B3D5-C6B57B438E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21744" y="5108876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Line 436">
                    <a:extLst>
                      <a:ext uri="{FF2B5EF4-FFF2-40B4-BE49-F238E27FC236}">
                        <a16:creationId xmlns:a16="http://schemas.microsoft.com/office/drawing/2014/main" id="{A1035595-EF88-C542-97A3-F403FF8966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48367" y="5290470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Line 439">
                    <a:extLst>
                      <a:ext uri="{FF2B5EF4-FFF2-40B4-BE49-F238E27FC236}">
                        <a16:creationId xmlns:a16="http://schemas.microsoft.com/office/drawing/2014/main" id="{74D67812-AE5A-A54F-A3D0-C1DDC94E3F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73817" y="5282252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Line 440">
                    <a:extLst>
                      <a:ext uri="{FF2B5EF4-FFF2-40B4-BE49-F238E27FC236}">
                        <a16:creationId xmlns:a16="http://schemas.microsoft.com/office/drawing/2014/main" id="{1C08140F-17E7-2A44-9619-2FA374E77F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488731" y="5307931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Line 441">
                    <a:extLst>
                      <a:ext uri="{FF2B5EF4-FFF2-40B4-BE49-F238E27FC236}">
                        <a16:creationId xmlns:a16="http://schemas.microsoft.com/office/drawing/2014/main" id="{C016D5C1-30E2-E345-9FD9-FFDBE9E445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488731" y="5258048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Line 428">
                    <a:extLst>
                      <a:ext uri="{FF2B5EF4-FFF2-40B4-BE49-F238E27FC236}">
                        <a16:creationId xmlns:a16="http://schemas.microsoft.com/office/drawing/2014/main" id="{A628F378-215C-F142-8A2F-51470A9B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85545" y="5583471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9" name="Picture 781" descr="antenna_radiation_stylized">
                    <a:extLst>
                      <a:ext uri="{FF2B5EF4-FFF2-40B4-BE49-F238E27FC236}">
                        <a16:creationId xmlns:a16="http://schemas.microsoft.com/office/drawing/2014/main" id="{6DCAE55A-375B-EA41-A5D2-259D2CBDD6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42073" y="5480938"/>
                    <a:ext cx="452014" cy="951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0" name="Picture 780" descr="access_point_stylized_small">
                    <a:extLst>
                      <a:ext uri="{FF2B5EF4-FFF2-40B4-BE49-F238E27FC236}">
                        <a16:creationId xmlns:a16="http://schemas.microsoft.com/office/drawing/2014/main" id="{BEADD0A7-FD0A-524A-A934-9DEAE016F6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90610" y="5473433"/>
                    <a:ext cx="380935" cy="3174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341" name="Group 340">
                    <a:extLst>
                      <a:ext uri="{FF2B5EF4-FFF2-40B4-BE49-F238E27FC236}">
                        <a16:creationId xmlns:a16="http://schemas.microsoft.com/office/drawing/2014/main" id="{6CDBD8E3-60D3-CD45-B2BA-9EFF66CDC11B}"/>
                      </a:ext>
                    </a:extLst>
                  </p:cNvPr>
                  <p:cNvGrpSpPr/>
                  <p:nvPr/>
                </p:nvGrpSpPr>
                <p:grpSpPr>
                  <a:xfrm>
                    <a:off x="9783558" y="4989983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76" name="Freeform 375">
                      <a:extLst>
                        <a:ext uri="{FF2B5EF4-FFF2-40B4-BE49-F238E27FC236}">
                          <a16:creationId xmlns:a16="http://schemas.microsoft.com/office/drawing/2014/main" id="{A4D97FBA-9ED0-EE4D-A916-0A5B9DB9E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77" name="Oval 376">
                      <a:extLst>
                        <a:ext uri="{FF2B5EF4-FFF2-40B4-BE49-F238E27FC236}">
                          <a16:creationId xmlns:a16="http://schemas.microsoft.com/office/drawing/2014/main" id="{88BA9F53-ACB5-4F4D-A791-57ABF4752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78" name="Group 377">
                      <a:extLst>
                        <a:ext uri="{FF2B5EF4-FFF2-40B4-BE49-F238E27FC236}">
                          <a16:creationId xmlns:a16="http://schemas.microsoft.com/office/drawing/2014/main" id="{74F554DC-28DF-224F-A464-160B054879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79" name="Freeform 378">
                        <a:extLst>
                          <a:ext uri="{FF2B5EF4-FFF2-40B4-BE49-F238E27FC236}">
                            <a16:creationId xmlns:a16="http://schemas.microsoft.com/office/drawing/2014/main" id="{72594AE0-7A60-C845-A8D8-B29819FA30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0" name="Freeform 379">
                        <a:extLst>
                          <a:ext uri="{FF2B5EF4-FFF2-40B4-BE49-F238E27FC236}">
                            <a16:creationId xmlns:a16="http://schemas.microsoft.com/office/drawing/2014/main" id="{4FA4299B-F2DA-F34A-A35C-67A0A0DF14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1" name="Freeform 380">
                        <a:extLst>
                          <a:ext uri="{FF2B5EF4-FFF2-40B4-BE49-F238E27FC236}">
                            <a16:creationId xmlns:a16="http://schemas.microsoft.com/office/drawing/2014/main" id="{A6E58216-D331-6F49-B622-5FB6B15401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2" name="Freeform 381">
                        <a:extLst>
                          <a:ext uri="{FF2B5EF4-FFF2-40B4-BE49-F238E27FC236}">
                            <a16:creationId xmlns:a16="http://schemas.microsoft.com/office/drawing/2014/main" id="{9626DFD5-72E2-114F-A0B8-4BD679EEBD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2" name="Group 341">
                    <a:extLst>
                      <a:ext uri="{FF2B5EF4-FFF2-40B4-BE49-F238E27FC236}">
                        <a16:creationId xmlns:a16="http://schemas.microsoft.com/office/drawing/2014/main" id="{B9430BBF-9321-844F-9CE1-039B47BD0253}"/>
                      </a:ext>
                    </a:extLst>
                  </p:cNvPr>
                  <p:cNvGrpSpPr/>
                  <p:nvPr/>
                </p:nvGrpSpPr>
                <p:grpSpPr>
                  <a:xfrm>
                    <a:off x="9849365" y="5339037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369" name="Rectangle 368">
                      <a:extLst>
                        <a:ext uri="{FF2B5EF4-FFF2-40B4-BE49-F238E27FC236}">
                          <a16:creationId xmlns:a16="http://schemas.microsoft.com/office/drawing/2014/main" id="{951B767B-8333-B34A-8B69-D8158A319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>
                      <a:extLst>
                        <a:ext uri="{FF2B5EF4-FFF2-40B4-BE49-F238E27FC236}">
                          <a16:creationId xmlns:a16="http://schemas.microsoft.com/office/drawing/2014/main" id="{0C9066F3-3787-0B4C-83A4-31753A094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71" name="Group 370">
                      <a:extLst>
                        <a:ext uri="{FF2B5EF4-FFF2-40B4-BE49-F238E27FC236}">
                          <a16:creationId xmlns:a16="http://schemas.microsoft.com/office/drawing/2014/main" id="{CD0C4637-654F-8740-BD69-FDAEF1278B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72" name="Freeform 371">
                        <a:extLst>
                          <a:ext uri="{FF2B5EF4-FFF2-40B4-BE49-F238E27FC236}">
                            <a16:creationId xmlns:a16="http://schemas.microsoft.com/office/drawing/2014/main" id="{E0173DB3-AEBE-4742-A04E-3685B3576D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3" name="Freeform 372">
                        <a:extLst>
                          <a:ext uri="{FF2B5EF4-FFF2-40B4-BE49-F238E27FC236}">
                            <a16:creationId xmlns:a16="http://schemas.microsoft.com/office/drawing/2014/main" id="{0411BF37-1E6A-834C-A821-0B908FC5FC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4" name="Freeform 373">
                        <a:extLst>
                          <a:ext uri="{FF2B5EF4-FFF2-40B4-BE49-F238E27FC236}">
                            <a16:creationId xmlns:a16="http://schemas.microsoft.com/office/drawing/2014/main" id="{AC0E178D-68FA-C544-B9B1-615C111DD7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5" name="Freeform 374">
                        <a:extLst>
                          <a:ext uri="{FF2B5EF4-FFF2-40B4-BE49-F238E27FC236}">
                            <a16:creationId xmlns:a16="http://schemas.microsoft.com/office/drawing/2014/main" id="{CB21FAC1-C520-C147-AFD1-9F6A37C768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3" name="Group 342">
                    <a:extLst>
                      <a:ext uri="{FF2B5EF4-FFF2-40B4-BE49-F238E27FC236}">
                        <a16:creationId xmlns:a16="http://schemas.microsoft.com/office/drawing/2014/main" id="{C103714A-65F1-1E46-B30F-47B3BE4540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6619" y="4967420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62" name="Freeform 361">
                      <a:extLst>
                        <a:ext uri="{FF2B5EF4-FFF2-40B4-BE49-F238E27FC236}">
                          <a16:creationId xmlns:a16="http://schemas.microsoft.com/office/drawing/2014/main" id="{BDAFE7D8-A863-7940-9803-FBBC6BFC6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63" name="Oval 362">
                      <a:extLst>
                        <a:ext uri="{FF2B5EF4-FFF2-40B4-BE49-F238E27FC236}">
                          <a16:creationId xmlns:a16="http://schemas.microsoft.com/office/drawing/2014/main" id="{82E51969-AAC4-5B44-A3D7-F360D6050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64" name="Group 363">
                      <a:extLst>
                        <a:ext uri="{FF2B5EF4-FFF2-40B4-BE49-F238E27FC236}">
                          <a16:creationId xmlns:a16="http://schemas.microsoft.com/office/drawing/2014/main" id="{E953ECF1-29E8-474B-9737-ED9211490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65" name="Freeform 364">
                        <a:extLst>
                          <a:ext uri="{FF2B5EF4-FFF2-40B4-BE49-F238E27FC236}">
                            <a16:creationId xmlns:a16="http://schemas.microsoft.com/office/drawing/2014/main" id="{ED2E18FD-86F3-0341-A6DE-A5B3DF21DA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6" name="Freeform 365">
                        <a:extLst>
                          <a:ext uri="{FF2B5EF4-FFF2-40B4-BE49-F238E27FC236}">
                            <a16:creationId xmlns:a16="http://schemas.microsoft.com/office/drawing/2014/main" id="{164359FB-8523-D640-B9F1-65059E605C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7" name="Freeform 366">
                        <a:extLst>
                          <a:ext uri="{FF2B5EF4-FFF2-40B4-BE49-F238E27FC236}">
                            <a16:creationId xmlns:a16="http://schemas.microsoft.com/office/drawing/2014/main" id="{A6A24433-855F-5C49-A2F8-8A7A49A4B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8" name="Freeform 367">
                        <a:extLst>
                          <a:ext uri="{FF2B5EF4-FFF2-40B4-BE49-F238E27FC236}">
                            <a16:creationId xmlns:a16="http://schemas.microsoft.com/office/drawing/2014/main" id="{C58503CB-4D68-8B40-89D9-F6D6C67949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76281EB9-596A-EA4E-90B4-257F2AE8AF9F}"/>
                      </a:ext>
                    </a:extLst>
                  </p:cNvPr>
                  <p:cNvGrpSpPr/>
                  <p:nvPr/>
                </p:nvGrpSpPr>
                <p:grpSpPr>
                  <a:xfrm>
                    <a:off x="8311520" y="5194433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355" name="Rectangle 354">
                      <a:extLst>
                        <a:ext uri="{FF2B5EF4-FFF2-40B4-BE49-F238E27FC236}">
                          <a16:creationId xmlns:a16="http://schemas.microsoft.com/office/drawing/2014/main" id="{D7D7670E-D154-F947-AC00-520C696EE0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6" name="Freeform 355">
                      <a:extLst>
                        <a:ext uri="{FF2B5EF4-FFF2-40B4-BE49-F238E27FC236}">
                          <a16:creationId xmlns:a16="http://schemas.microsoft.com/office/drawing/2014/main" id="{A1F2C3C3-B327-4549-AD84-440AFA463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57" name="Group 356">
                      <a:extLst>
                        <a:ext uri="{FF2B5EF4-FFF2-40B4-BE49-F238E27FC236}">
                          <a16:creationId xmlns:a16="http://schemas.microsoft.com/office/drawing/2014/main" id="{4702BDC5-5E89-0347-BA3E-DC5FAD70E3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58" name="Freeform 357">
                        <a:extLst>
                          <a:ext uri="{FF2B5EF4-FFF2-40B4-BE49-F238E27FC236}">
                            <a16:creationId xmlns:a16="http://schemas.microsoft.com/office/drawing/2014/main" id="{03C2BC01-79B1-F041-BB74-3048466C3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9" name="Freeform 358">
                        <a:extLst>
                          <a:ext uri="{FF2B5EF4-FFF2-40B4-BE49-F238E27FC236}">
                            <a16:creationId xmlns:a16="http://schemas.microsoft.com/office/drawing/2014/main" id="{F07C8BDD-F97A-914D-9587-0490134EBC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0" name="Freeform 359">
                        <a:extLst>
                          <a:ext uri="{FF2B5EF4-FFF2-40B4-BE49-F238E27FC236}">
                            <a16:creationId xmlns:a16="http://schemas.microsoft.com/office/drawing/2014/main" id="{AB762DD2-CDC5-A64F-A99C-987427C18E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1" name="Freeform 360">
                        <a:extLst>
                          <a:ext uri="{FF2B5EF4-FFF2-40B4-BE49-F238E27FC236}">
                            <a16:creationId xmlns:a16="http://schemas.microsoft.com/office/drawing/2014/main" id="{BCCAB974-C862-534B-9BF6-EC5798E6BF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9AC3F5B2-17DE-EF43-92EB-E5B5A0FAE105}"/>
                      </a:ext>
                    </a:extLst>
                  </p:cNvPr>
                  <p:cNvGrpSpPr/>
                  <p:nvPr/>
                </p:nvGrpSpPr>
                <p:grpSpPr>
                  <a:xfrm>
                    <a:off x="9247893" y="4775686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48" name="Freeform 347">
                      <a:extLst>
                        <a:ext uri="{FF2B5EF4-FFF2-40B4-BE49-F238E27FC236}">
                          <a16:creationId xmlns:a16="http://schemas.microsoft.com/office/drawing/2014/main" id="{AC43EF7C-43CB-8244-9488-E90FB7C79D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49" name="Oval 348">
                      <a:extLst>
                        <a:ext uri="{FF2B5EF4-FFF2-40B4-BE49-F238E27FC236}">
                          <a16:creationId xmlns:a16="http://schemas.microsoft.com/office/drawing/2014/main" id="{5AB5B3E0-5781-5B42-801C-F14ABFBAD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50" name="Group 349">
                      <a:extLst>
                        <a:ext uri="{FF2B5EF4-FFF2-40B4-BE49-F238E27FC236}">
                          <a16:creationId xmlns:a16="http://schemas.microsoft.com/office/drawing/2014/main" id="{5B08F160-7958-524B-BB58-AC6453D24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51" name="Freeform 350">
                        <a:extLst>
                          <a:ext uri="{FF2B5EF4-FFF2-40B4-BE49-F238E27FC236}">
                            <a16:creationId xmlns:a16="http://schemas.microsoft.com/office/drawing/2014/main" id="{732979C2-5AFB-844C-A475-E4EF65C9C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2" name="Freeform 351">
                        <a:extLst>
                          <a:ext uri="{FF2B5EF4-FFF2-40B4-BE49-F238E27FC236}">
                            <a16:creationId xmlns:a16="http://schemas.microsoft.com/office/drawing/2014/main" id="{27BEEC91-EEA7-5143-887D-4D42469A4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3" name="Freeform 352">
                        <a:extLst>
                          <a:ext uri="{FF2B5EF4-FFF2-40B4-BE49-F238E27FC236}">
                            <a16:creationId xmlns:a16="http://schemas.microsoft.com/office/drawing/2014/main" id="{3AC97396-6D8A-1044-81C1-088755E6BA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4" name="Freeform 353">
                        <a:extLst>
                          <a:ext uri="{FF2B5EF4-FFF2-40B4-BE49-F238E27FC236}">
                            <a16:creationId xmlns:a16="http://schemas.microsoft.com/office/drawing/2014/main" id="{811DF5C6-809E-6046-AFF1-CD2D8EF501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347" name="Picture 1065" descr="antenna_stylized">
                    <a:extLst>
                      <a:ext uri="{FF2B5EF4-FFF2-40B4-BE49-F238E27FC236}">
                        <a16:creationId xmlns:a16="http://schemas.microsoft.com/office/drawing/2014/main" id="{F0EB7669-4ECB-D24D-A228-959C50DD8A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570652" y="5742696"/>
                    <a:ext cx="374931" cy="1645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CFA2ABE7-78DA-A043-881C-EE93D0472E93}"/>
                  </a:ext>
                </a:extLst>
              </p:cNvPr>
              <p:cNvGrpSpPr/>
              <p:nvPr/>
            </p:nvGrpSpPr>
            <p:grpSpPr>
              <a:xfrm>
                <a:off x="10925982" y="4188911"/>
                <a:ext cx="657413" cy="451816"/>
                <a:chOff x="10925982" y="4188911"/>
                <a:chExt cx="657413" cy="451816"/>
              </a:xfrm>
            </p:grpSpPr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D7E5A90-21DF-7342-A8FA-FE9507F50549}"/>
                    </a:ext>
                  </a:extLst>
                </p:cNvPr>
                <p:cNvGrpSpPr/>
                <p:nvPr/>
              </p:nvGrpSpPr>
              <p:grpSpPr>
                <a:xfrm>
                  <a:off x="11093556" y="418891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C944560E-14C0-4743-B1F0-59CB3225E2BF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2" name="Group 321">
                    <a:extLst>
                      <a:ext uri="{FF2B5EF4-FFF2-40B4-BE49-F238E27FC236}">
                        <a16:creationId xmlns:a16="http://schemas.microsoft.com/office/drawing/2014/main" id="{E2A80C10-4713-194F-998D-2CC5131460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23" name="Picture 322" descr="server_rack.png">
                      <a:extLst>
                        <a:ext uri="{FF2B5EF4-FFF2-40B4-BE49-F238E27FC236}">
                          <a16:creationId xmlns:a16="http://schemas.microsoft.com/office/drawing/2014/main" id="{E867699C-CAC8-634D-9467-6EF5AB500F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4" name="Picture 323" descr="server_rack.png">
                      <a:extLst>
                        <a:ext uri="{FF2B5EF4-FFF2-40B4-BE49-F238E27FC236}">
                          <a16:creationId xmlns:a16="http://schemas.microsoft.com/office/drawing/2014/main" id="{036B7E28-C0CF-5443-A92E-42768E0B39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5" name="Picture 324" descr="server_rack.png">
                      <a:extLst>
                        <a:ext uri="{FF2B5EF4-FFF2-40B4-BE49-F238E27FC236}">
                          <a16:creationId xmlns:a16="http://schemas.microsoft.com/office/drawing/2014/main" id="{262BCA9C-99B1-6148-929A-52FADAAEAA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BA4D32F4-8DB5-784B-A3B2-A37FFE24B85A}"/>
                    </a:ext>
                  </a:extLst>
                </p:cNvPr>
                <p:cNvGrpSpPr/>
                <p:nvPr/>
              </p:nvGrpSpPr>
              <p:grpSpPr>
                <a:xfrm>
                  <a:off x="10925982" y="4369125"/>
                  <a:ext cx="228295" cy="120400"/>
                  <a:chOff x="7493876" y="2774731"/>
                  <a:chExt cx="1481958" cy="894622"/>
                </a:xfrm>
              </p:grpSpPr>
              <p:sp>
                <p:nvSpPr>
                  <p:cNvPr id="314" name="Freeform 313">
                    <a:extLst>
                      <a:ext uri="{FF2B5EF4-FFF2-40B4-BE49-F238E27FC236}">
                        <a16:creationId xmlns:a16="http://schemas.microsoft.com/office/drawing/2014/main" id="{09CBDE85-6100-414C-AD5B-DF9A1D918261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9BD80A4E-151F-4443-BECA-F1C5343904F0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16" name="Group 315">
                    <a:extLst>
                      <a:ext uri="{FF2B5EF4-FFF2-40B4-BE49-F238E27FC236}">
                        <a16:creationId xmlns:a16="http://schemas.microsoft.com/office/drawing/2014/main" id="{03142EB4-6EA5-9D40-9AB2-52D2C9A9B04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7" name="Freeform 316">
                      <a:extLst>
                        <a:ext uri="{FF2B5EF4-FFF2-40B4-BE49-F238E27FC236}">
                          <a16:creationId xmlns:a16="http://schemas.microsoft.com/office/drawing/2014/main" id="{8C4F467B-CBB2-684D-9A98-D8408FED8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Freeform 317">
                      <a:extLst>
                        <a:ext uri="{FF2B5EF4-FFF2-40B4-BE49-F238E27FC236}">
                          <a16:creationId xmlns:a16="http://schemas.microsoft.com/office/drawing/2014/main" id="{AB7632DE-B743-3644-A9B5-3B7E7543D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9" name="Freeform 318">
                      <a:extLst>
                        <a:ext uri="{FF2B5EF4-FFF2-40B4-BE49-F238E27FC236}">
                          <a16:creationId xmlns:a16="http://schemas.microsoft.com/office/drawing/2014/main" id="{5CA2168E-A8B5-0641-BCCE-94724C7AF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0" name="Freeform 319">
                      <a:extLst>
                        <a:ext uri="{FF2B5EF4-FFF2-40B4-BE49-F238E27FC236}">
                          <a16:creationId xmlns:a16="http://schemas.microsoft.com/office/drawing/2014/main" id="{2CC70552-3442-0142-BAC2-EF30B96CD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42" name="Group 590">
              <a:extLst>
                <a:ext uri="{FF2B5EF4-FFF2-40B4-BE49-F238E27FC236}">
                  <a16:creationId xmlns:a16="http://schemas.microsoft.com/office/drawing/2014/main" id="{30B225B0-3242-A04C-9C27-9CDB572AD2B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241315" y="5290645"/>
              <a:ext cx="345630" cy="320302"/>
              <a:chOff x="2839" y="3501"/>
              <a:chExt cx="755" cy="803"/>
            </a:xfrm>
          </p:grpSpPr>
          <p:pic>
            <p:nvPicPr>
              <p:cNvPr id="243" name="Picture 591" descr="desktop_computer_stylized_medium">
                <a:extLst>
                  <a:ext uri="{FF2B5EF4-FFF2-40B4-BE49-F238E27FC236}">
                    <a16:creationId xmlns:a16="http://schemas.microsoft.com/office/drawing/2014/main" id="{5A35F722-B054-1E42-BA8E-E1373BCD9E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4" name="Freeform 592">
                <a:extLst>
                  <a:ext uri="{FF2B5EF4-FFF2-40B4-BE49-F238E27FC236}">
                    <a16:creationId xmlns:a16="http://schemas.microsoft.com/office/drawing/2014/main" id="{2F74593C-714A-214B-9F78-C6772DBAE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3" name="Group 590">
              <a:extLst>
                <a:ext uri="{FF2B5EF4-FFF2-40B4-BE49-F238E27FC236}">
                  <a16:creationId xmlns:a16="http://schemas.microsoft.com/office/drawing/2014/main" id="{2CB8F987-2539-F84B-A430-E5808E1E79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807599" y="5100666"/>
              <a:ext cx="345630" cy="320302"/>
              <a:chOff x="2839" y="3501"/>
              <a:chExt cx="755" cy="803"/>
            </a:xfrm>
          </p:grpSpPr>
          <p:pic>
            <p:nvPicPr>
              <p:cNvPr id="304" name="Picture 591" descr="desktop_computer_stylized_medium">
                <a:extLst>
                  <a:ext uri="{FF2B5EF4-FFF2-40B4-BE49-F238E27FC236}">
                    <a16:creationId xmlns:a16="http://schemas.microsoft.com/office/drawing/2014/main" id="{F8EC24DB-4AFE-E441-AB63-38917C96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5" name="Freeform 592">
                <a:extLst>
                  <a:ext uri="{FF2B5EF4-FFF2-40B4-BE49-F238E27FC236}">
                    <a16:creationId xmlns:a16="http://schemas.microsoft.com/office/drawing/2014/main" id="{96FCDA13-233F-A242-B2DA-D182EDD3F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0" name="Group 983">
              <a:extLst>
                <a:ext uri="{FF2B5EF4-FFF2-40B4-BE49-F238E27FC236}">
                  <a16:creationId xmlns:a16="http://schemas.microsoft.com/office/drawing/2014/main" id="{F33B59E0-02DC-4242-BB1D-1209364C7D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4601" y="5489612"/>
              <a:ext cx="141376" cy="246700"/>
              <a:chOff x="4140" y="429"/>
              <a:chExt cx="1425" cy="2396"/>
            </a:xfrm>
          </p:grpSpPr>
          <p:sp>
            <p:nvSpPr>
              <p:cNvPr id="271" name="Freeform 984">
                <a:extLst>
                  <a:ext uri="{FF2B5EF4-FFF2-40B4-BE49-F238E27FC236}">
                    <a16:creationId xmlns:a16="http://schemas.microsoft.com/office/drawing/2014/main" id="{24B2A840-FFEA-5C48-9C2D-8F96FE3B2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Rectangle 985">
                <a:extLst>
                  <a:ext uri="{FF2B5EF4-FFF2-40B4-BE49-F238E27FC236}">
                    <a16:creationId xmlns:a16="http://schemas.microsoft.com/office/drawing/2014/main" id="{8C8D3BF3-8D2C-7B41-9583-0200EE493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73" name="Freeform 986">
                <a:extLst>
                  <a:ext uri="{FF2B5EF4-FFF2-40B4-BE49-F238E27FC236}">
                    <a16:creationId xmlns:a16="http://schemas.microsoft.com/office/drawing/2014/main" id="{29D31BA3-D3C1-9E4C-94F2-0D820D3BA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 987">
                <a:extLst>
                  <a:ext uri="{FF2B5EF4-FFF2-40B4-BE49-F238E27FC236}">
                    <a16:creationId xmlns:a16="http://schemas.microsoft.com/office/drawing/2014/main" id="{22C88130-FB25-044D-81C7-76CB85957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Rectangle 988">
                <a:extLst>
                  <a:ext uri="{FF2B5EF4-FFF2-40B4-BE49-F238E27FC236}">
                    <a16:creationId xmlns:a16="http://schemas.microsoft.com/office/drawing/2014/main" id="{5937CD6A-932A-6D4B-AC04-F5C9E72FD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76" name="Group 989">
                <a:extLst>
                  <a:ext uri="{FF2B5EF4-FFF2-40B4-BE49-F238E27FC236}">
                    <a16:creationId xmlns:a16="http://schemas.microsoft.com/office/drawing/2014/main" id="{504A1CF1-9680-B648-8BF0-C2F70AD47B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1" name="AutoShape 990">
                  <a:extLst>
                    <a:ext uri="{FF2B5EF4-FFF2-40B4-BE49-F238E27FC236}">
                      <a16:creationId xmlns:a16="http://schemas.microsoft.com/office/drawing/2014/main" id="{3E5B0ED9-782E-C246-BBFF-DEFD35BC41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AutoShape 991">
                  <a:extLst>
                    <a:ext uri="{FF2B5EF4-FFF2-40B4-BE49-F238E27FC236}">
                      <a16:creationId xmlns:a16="http://schemas.microsoft.com/office/drawing/2014/main" id="{20F2EC6D-A3D8-6440-9C38-07369B098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7" name="Rectangle 992">
                <a:extLst>
                  <a:ext uri="{FF2B5EF4-FFF2-40B4-BE49-F238E27FC236}">
                    <a16:creationId xmlns:a16="http://schemas.microsoft.com/office/drawing/2014/main" id="{33D8EB51-6E0D-CE40-A69D-A5B39E144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78" name="Group 993">
                <a:extLst>
                  <a:ext uri="{FF2B5EF4-FFF2-40B4-BE49-F238E27FC236}">
                    <a16:creationId xmlns:a16="http://schemas.microsoft.com/office/drawing/2014/main" id="{31607722-A9A7-A549-AE95-668D7CF495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" name="AutoShape 994">
                  <a:extLst>
                    <a:ext uri="{FF2B5EF4-FFF2-40B4-BE49-F238E27FC236}">
                      <a16:creationId xmlns:a16="http://schemas.microsoft.com/office/drawing/2014/main" id="{DEEB2CD2-5E68-F846-B81E-A007EE0EF7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AutoShape 995">
                  <a:extLst>
                    <a:ext uri="{FF2B5EF4-FFF2-40B4-BE49-F238E27FC236}">
                      <a16:creationId xmlns:a16="http://schemas.microsoft.com/office/drawing/2014/main" id="{FDE79347-BFA6-7C46-9853-B630CC85A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9" name="Rectangle 996">
                <a:extLst>
                  <a:ext uri="{FF2B5EF4-FFF2-40B4-BE49-F238E27FC236}">
                    <a16:creationId xmlns:a16="http://schemas.microsoft.com/office/drawing/2014/main" id="{3BE829C2-5594-DD47-B792-28BABF7A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0" name="Rectangle 997">
                <a:extLst>
                  <a:ext uri="{FF2B5EF4-FFF2-40B4-BE49-F238E27FC236}">
                    <a16:creationId xmlns:a16="http://schemas.microsoft.com/office/drawing/2014/main" id="{A540816D-62F4-0841-B8A7-46515E2B3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81" name="Group 998">
                <a:extLst>
                  <a:ext uri="{FF2B5EF4-FFF2-40B4-BE49-F238E27FC236}">
                    <a16:creationId xmlns:a16="http://schemas.microsoft.com/office/drawing/2014/main" id="{D514C1BB-81D3-ED43-9314-C6EF5BF886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7" name="AutoShape 999">
                  <a:extLst>
                    <a:ext uri="{FF2B5EF4-FFF2-40B4-BE49-F238E27FC236}">
                      <a16:creationId xmlns:a16="http://schemas.microsoft.com/office/drawing/2014/main" id="{BC67DBCC-21A6-5C47-B0B1-8DC1AD2EE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AutoShape 1000">
                  <a:extLst>
                    <a:ext uri="{FF2B5EF4-FFF2-40B4-BE49-F238E27FC236}">
                      <a16:creationId xmlns:a16="http://schemas.microsoft.com/office/drawing/2014/main" id="{C22A83F4-5888-AB47-8A4B-2C79A96FD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2" name="Freeform 1001">
                <a:extLst>
                  <a:ext uri="{FF2B5EF4-FFF2-40B4-BE49-F238E27FC236}">
                    <a16:creationId xmlns:a16="http://schemas.microsoft.com/office/drawing/2014/main" id="{B467A72B-F807-3D4A-80B3-8DEBA00C1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3" name="Group 1002">
                <a:extLst>
                  <a:ext uri="{FF2B5EF4-FFF2-40B4-BE49-F238E27FC236}">
                    <a16:creationId xmlns:a16="http://schemas.microsoft.com/office/drawing/2014/main" id="{C9EB11E2-7639-6348-AD98-03E10E2F57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5" name="AutoShape 1003">
                  <a:extLst>
                    <a:ext uri="{FF2B5EF4-FFF2-40B4-BE49-F238E27FC236}">
                      <a16:creationId xmlns:a16="http://schemas.microsoft.com/office/drawing/2014/main" id="{6C4367F5-BB94-DB41-8624-C0C7E05F1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6" name="AutoShape 1004">
                  <a:extLst>
                    <a:ext uri="{FF2B5EF4-FFF2-40B4-BE49-F238E27FC236}">
                      <a16:creationId xmlns:a16="http://schemas.microsoft.com/office/drawing/2014/main" id="{982DFDF1-6B10-AD43-9F7A-6A8068C40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4" name="Rectangle 1005">
                <a:extLst>
                  <a:ext uri="{FF2B5EF4-FFF2-40B4-BE49-F238E27FC236}">
                    <a16:creationId xmlns:a16="http://schemas.microsoft.com/office/drawing/2014/main" id="{6B017D25-A6BB-E941-AD0A-C7BC0BE7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5" name="Freeform 1006">
                <a:extLst>
                  <a:ext uri="{FF2B5EF4-FFF2-40B4-BE49-F238E27FC236}">
                    <a16:creationId xmlns:a16="http://schemas.microsoft.com/office/drawing/2014/main" id="{C603FBD9-EDE0-FB44-BDF2-C1FDEB9BB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 1007">
                <a:extLst>
                  <a:ext uri="{FF2B5EF4-FFF2-40B4-BE49-F238E27FC236}">
                    <a16:creationId xmlns:a16="http://schemas.microsoft.com/office/drawing/2014/main" id="{3F410801-722C-3B44-9F99-10204ABB8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Oval 1008">
                <a:extLst>
                  <a:ext uri="{FF2B5EF4-FFF2-40B4-BE49-F238E27FC236}">
                    <a16:creationId xmlns:a16="http://schemas.microsoft.com/office/drawing/2014/main" id="{B108DAAB-DB62-0C48-8E21-4A6FDA3C6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8" name="Freeform 1009">
                <a:extLst>
                  <a:ext uri="{FF2B5EF4-FFF2-40B4-BE49-F238E27FC236}">
                    <a16:creationId xmlns:a16="http://schemas.microsoft.com/office/drawing/2014/main" id="{5931D336-542E-D744-82B5-AA81901AF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AutoShape 1010">
                <a:extLst>
                  <a:ext uri="{FF2B5EF4-FFF2-40B4-BE49-F238E27FC236}">
                    <a16:creationId xmlns:a16="http://schemas.microsoft.com/office/drawing/2014/main" id="{ACAB501C-6DFD-634E-97EB-A34EDE95E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0" name="AutoShape 1011">
                <a:extLst>
                  <a:ext uri="{FF2B5EF4-FFF2-40B4-BE49-F238E27FC236}">
                    <a16:creationId xmlns:a16="http://schemas.microsoft.com/office/drawing/2014/main" id="{864548C8-AA73-3944-938D-AEC2EF29E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1" name="Oval 1012">
                <a:extLst>
                  <a:ext uri="{FF2B5EF4-FFF2-40B4-BE49-F238E27FC236}">
                    <a16:creationId xmlns:a16="http://schemas.microsoft.com/office/drawing/2014/main" id="{0802CF3B-EB2C-A640-BA0A-7C632BC3C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2" name="Oval 1013">
                <a:extLst>
                  <a:ext uri="{FF2B5EF4-FFF2-40B4-BE49-F238E27FC236}">
                    <a16:creationId xmlns:a16="http://schemas.microsoft.com/office/drawing/2014/main" id="{252CFC94-B984-1649-8FC0-2BFEB6962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3" name="Oval 1014">
                <a:extLst>
                  <a:ext uri="{FF2B5EF4-FFF2-40B4-BE49-F238E27FC236}">
                    <a16:creationId xmlns:a16="http://schemas.microsoft.com/office/drawing/2014/main" id="{E564BE40-38DB-6249-9EC4-B963200A5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4" name="Rectangle 1015">
                <a:extLst>
                  <a:ext uri="{FF2B5EF4-FFF2-40B4-BE49-F238E27FC236}">
                    <a16:creationId xmlns:a16="http://schemas.microsoft.com/office/drawing/2014/main" id="{95C1D62C-3AFD-A14E-97CE-3542A5C86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60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32C006-CBD6-AB4E-B92E-9235A7892E77}"/>
              </a:ext>
            </a:extLst>
          </p:cNvPr>
          <p:cNvSpPr txBox="1">
            <a:spLocks noChangeArrowheads="1"/>
          </p:cNvSpPr>
          <p:nvPr/>
        </p:nvSpPr>
        <p:spPr>
          <a:xfrm>
            <a:off x="968218" y="1257581"/>
            <a:ext cx="10326105" cy="51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Question: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given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access ISPs, how to connect them together?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68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25">
            <a:extLst>
              <a:ext uri="{FF2B5EF4-FFF2-40B4-BE49-F238E27FC236}">
                <a16:creationId xmlns:a16="http://schemas.microsoft.com/office/drawing/2014/main" id="{2855AE7B-0E8C-A246-875F-1E8B1C71FEE0}"/>
              </a:ext>
            </a:extLst>
          </p:cNvPr>
          <p:cNvGrpSpPr>
            <a:grpSpLocks/>
          </p:cNvGrpSpPr>
          <p:nvPr/>
        </p:nvGrpSpPr>
        <p:grpSpPr bwMode="auto">
          <a:xfrm>
            <a:off x="2182850" y="2360613"/>
            <a:ext cx="7361238" cy="3768725"/>
            <a:chOff x="888125" y="2295063"/>
            <a:chExt cx="7361771" cy="3769689"/>
          </a:xfrm>
        </p:grpSpPr>
        <p:cxnSp>
          <p:nvCxnSpPr>
            <p:cNvPr id="96" name="Straight Connector 7">
              <a:extLst>
                <a:ext uri="{FF2B5EF4-FFF2-40B4-BE49-F238E27FC236}">
                  <a16:creationId xmlns:a16="http://schemas.microsoft.com/office/drawing/2014/main" id="{653D63CC-AACD-4343-B543-C3F3E19D2E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188">
              <a:extLst>
                <a:ext uri="{FF2B5EF4-FFF2-40B4-BE49-F238E27FC236}">
                  <a16:creationId xmlns:a16="http://schemas.microsoft.com/office/drawing/2014/main" id="{B3506920-4C7F-A64F-B057-5B549EC245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Connector 190">
              <a:extLst>
                <a:ext uri="{FF2B5EF4-FFF2-40B4-BE49-F238E27FC236}">
                  <a16:creationId xmlns:a16="http://schemas.microsoft.com/office/drawing/2014/main" id="{6002264B-B6B6-C643-B7C2-C03D0F0680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Connector 192">
              <a:extLst>
                <a:ext uri="{FF2B5EF4-FFF2-40B4-BE49-F238E27FC236}">
                  <a16:creationId xmlns:a16="http://schemas.microsoft.com/office/drawing/2014/main" id="{05D6B89E-46AD-0447-A5AB-88A2E21833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Connector 195">
              <a:extLst>
                <a:ext uri="{FF2B5EF4-FFF2-40B4-BE49-F238E27FC236}">
                  <a16:creationId xmlns:a16="http://schemas.microsoft.com/office/drawing/2014/main" id="{FD9BA8A5-08DC-B94C-B233-92658DFEA7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97">
              <a:extLst>
                <a:ext uri="{FF2B5EF4-FFF2-40B4-BE49-F238E27FC236}">
                  <a16:creationId xmlns:a16="http://schemas.microsoft.com/office/drawing/2014/main" id="{462B970E-F1C1-BA45-A384-3A083B8724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Connector 199">
              <a:extLst>
                <a:ext uri="{FF2B5EF4-FFF2-40B4-BE49-F238E27FC236}">
                  <a16:creationId xmlns:a16="http://schemas.microsoft.com/office/drawing/2014/main" id="{962BEB4A-1CD6-D74C-91D0-F0DD0624E0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201">
              <a:extLst>
                <a:ext uri="{FF2B5EF4-FFF2-40B4-BE49-F238E27FC236}">
                  <a16:creationId xmlns:a16="http://schemas.microsoft.com/office/drawing/2014/main" id="{BC671380-5938-2E42-8967-F109E9E7FF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203">
              <a:extLst>
                <a:ext uri="{FF2B5EF4-FFF2-40B4-BE49-F238E27FC236}">
                  <a16:creationId xmlns:a16="http://schemas.microsoft.com/office/drawing/2014/main" id="{C52200FA-90E5-A240-96B1-B50FD5169C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204">
              <a:extLst>
                <a:ext uri="{FF2B5EF4-FFF2-40B4-BE49-F238E27FC236}">
                  <a16:creationId xmlns:a16="http://schemas.microsoft.com/office/drawing/2014/main" id="{53D111CE-AD32-444C-B066-97A86CA24A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Connector 207">
              <a:extLst>
                <a:ext uri="{FF2B5EF4-FFF2-40B4-BE49-F238E27FC236}">
                  <a16:creationId xmlns:a16="http://schemas.microsoft.com/office/drawing/2014/main" id="{500BF630-9137-1045-949A-B0B2D2A690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Straight Connector 209">
              <a:extLst>
                <a:ext uri="{FF2B5EF4-FFF2-40B4-BE49-F238E27FC236}">
                  <a16:creationId xmlns:a16="http://schemas.microsoft.com/office/drawing/2014/main" id="{21B5B2A9-53D8-E747-91BA-3D00363CDA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Straight Connector 211">
              <a:extLst>
                <a:ext uri="{FF2B5EF4-FFF2-40B4-BE49-F238E27FC236}">
                  <a16:creationId xmlns:a16="http://schemas.microsoft.com/office/drawing/2014/main" id="{EC19387C-AC75-DF48-B465-3EA66DBDD3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" name="Straight Connector 213">
              <a:extLst>
                <a:ext uri="{FF2B5EF4-FFF2-40B4-BE49-F238E27FC236}">
                  <a16:creationId xmlns:a16="http://schemas.microsoft.com/office/drawing/2014/main" id="{58A4B33A-CADE-9945-9C1A-5FAD8C5A8B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Straight Connector 215">
              <a:extLst>
                <a:ext uri="{FF2B5EF4-FFF2-40B4-BE49-F238E27FC236}">
                  <a16:creationId xmlns:a16="http://schemas.microsoft.com/office/drawing/2014/main" id="{DD919E7C-901C-8248-B5AD-8C5EFD0D62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" name="TextBox 24">
              <a:extLst>
                <a:ext uri="{FF2B5EF4-FFF2-40B4-BE49-F238E27FC236}">
                  <a16:creationId xmlns:a16="http://schemas.microsoft.com/office/drawing/2014/main" id="{50FBE992-0261-D24C-89CA-C21BABB65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2" name="TextBox 218">
              <a:extLst>
                <a:ext uri="{FF2B5EF4-FFF2-40B4-BE49-F238E27FC236}">
                  <a16:creationId xmlns:a16="http://schemas.microsoft.com/office/drawing/2014/main" id="{9C61B721-0F8A-B442-A321-E83CBCC6C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3" name="TextBox 219">
              <a:extLst>
                <a:ext uri="{FF2B5EF4-FFF2-40B4-BE49-F238E27FC236}">
                  <a16:creationId xmlns:a16="http://schemas.microsoft.com/office/drawing/2014/main" id="{25FAB6B1-9D77-AE40-88F4-05EBAEB1C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4" name="TextBox 220">
              <a:extLst>
                <a:ext uri="{FF2B5EF4-FFF2-40B4-BE49-F238E27FC236}">
                  <a16:creationId xmlns:a16="http://schemas.microsoft.com/office/drawing/2014/main" id="{F2BD82DE-F704-D345-A732-31992A8F6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5" name="TextBox 221">
              <a:extLst>
                <a:ext uri="{FF2B5EF4-FFF2-40B4-BE49-F238E27FC236}">
                  <a16:creationId xmlns:a16="http://schemas.microsoft.com/office/drawing/2014/main" id="{43A18984-5F81-3248-9F3E-E0F8580302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grpSp>
        <p:nvGrpSpPr>
          <p:cNvPr id="79" name="Group 223">
            <a:extLst>
              <a:ext uri="{FF2B5EF4-FFF2-40B4-BE49-F238E27FC236}">
                <a16:creationId xmlns:a16="http://schemas.microsoft.com/office/drawing/2014/main" id="{9C261853-EDB6-EF42-B177-F21531E243AA}"/>
              </a:ext>
            </a:extLst>
          </p:cNvPr>
          <p:cNvGrpSpPr>
            <a:grpSpLocks/>
          </p:cNvGrpSpPr>
          <p:nvPr/>
        </p:nvGrpSpPr>
        <p:grpSpPr bwMode="auto">
          <a:xfrm>
            <a:off x="2375578" y="2337843"/>
            <a:ext cx="7094538" cy="3695700"/>
            <a:chOff x="862570" y="2361120"/>
            <a:chExt cx="7094553" cy="3695520"/>
          </a:xfrm>
        </p:grpSpPr>
        <p:cxnSp>
          <p:nvCxnSpPr>
            <p:cNvPr id="80" name="Straight Connector 224">
              <a:extLst>
                <a:ext uri="{FF2B5EF4-FFF2-40B4-BE49-F238E27FC236}">
                  <a16:creationId xmlns:a16="http://schemas.microsoft.com/office/drawing/2014/main" id="{1C54A5A2-7426-884D-AE73-7FBD260783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225">
              <a:extLst>
                <a:ext uri="{FF2B5EF4-FFF2-40B4-BE49-F238E27FC236}">
                  <a16:creationId xmlns:a16="http://schemas.microsoft.com/office/drawing/2014/main" id="{728AD1FA-6864-E44F-9B9E-CFA36193F1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226">
              <a:extLst>
                <a:ext uri="{FF2B5EF4-FFF2-40B4-BE49-F238E27FC236}">
                  <a16:creationId xmlns:a16="http://schemas.microsoft.com/office/drawing/2014/main" id="{997A6343-AB29-1249-BFBC-C0480474DD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227">
              <a:extLst>
                <a:ext uri="{FF2B5EF4-FFF2-40B4-BE49-F238E27FC236}">
                  <a16:creationId xmlns:a16="http://schemas.microsoft.com/office/drawing/2014/main" id="{33566ED1-C96E-6E4E-A360-BB2A7FA72F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228">
              <a:extLst>
                <a:ext uri="{FF2B5EF4-FFF2-40B4-BE49-F238E27FC236}">
                  <a16:creationId xmlns:a16="http://schemas.microsoft.com/office/drawing/2014/main" id="{18585745-C71F-DC4C-B961-4F991AC786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229">
              <a:extLst>
                <a:ext uri="{FF2B5EF4-FFF2-40B4-BE49-F238E27FC236}">
                  <a16:creationId xmlns:a16="http://schemas.microsoft.com/office/drawing/2014/main" id="{E1C90CB4-5542-8741-A858-24D6D8DD05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230">
              <a:extLst>
                <a:ext uri="{FF2B5EF4-FFF2-40B4-BE49-F238E27FC236}">
                  <a16:creationId xmlns:a16="http://schemas.microsoft.com/office/drawing/2014/main" id="{450C7DE1-7EF6-B445-98B6-B1219BD282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231">
              <a:extLst>
                <a:ext uri="{FF2B5EF4-FFF2-40B4-BE49-F238E27FC236}">
                  <a16:creationId xmlns:a16="http://schemas.microsoft.com/office/drawing/2014/main" id="{DE977FE3-D7B7-1741-BFB6-043D829040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232">
              <a:extLst>
                <a:ext uri="{FF2B5EF4-FFF2-40B4-BE49-F238E27FC236}">
                  <a16:creationId xmlns:a16="http://schemas.microsoft.com/office/drawing/2014/main" id="{4B58FEB3-D3BD-5849-A8F4-437A3602EE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233">
              <a:extLst>
                <a:ext uri="{FF2B5EF4-FFF2-40B4-BE49-F238E27FC236}">
                  <a16:creationId xmlns:a16="http://schemas.microsoft.com/office/drawing/2014/main" id="{550D2902-009B-274F-A3B6-F539B45F5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Straight Connector 234">
              <a:extLst>
                <a:ext uri="{FF2B5EF4-FFF2-40B4-BE49-F238E27FC236}">
                  <a16:creationId xmlns:a16="http://schemas.microsoft.com/office/drawing/2014/main" id="{FD7C2B42-FD55-4042-B06E-A299136D28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Straight Connector 235">
              <a:extLst>
                <a:ext uri="{FF2B5EF4-FFF2-40B4-BE49-F238E27FC236}">
                  <a16:creationId xmlns:a16="http://schemas.microsoft.com/office/drawing/2014/main" id="{DED54489-A2E8-AD4A-AF75-C4C8C3E888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Straight Connector 236">
              <a:extLst>
                <a:ext uri="{FF2B5EF4-FFF2-40B4-BE49-F238E27FC236}">
                  <a16:creationId xmlns:a16="http://schemas.microsoft.com/office/drawing/2014/main" id="{EF0B5639-D872-6A46-A6D6-2CDC7F2389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237">
              <a:extLst>
                <a:ext uri="{FF2B5EF4-FFF2-40B4-BE49-F238E27FC236}">
                  <a16:creationId xmlns:a16="http://schemas.microsoft.com/office/drawing/2014/main" id="{6140258E-E8E2-9147-9DA3-46E071DE62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238">
              <a:extLst>
                <a:ext uri="{FF2B5EF4-FFF2-40B4-BE49-F238E27FC236}">
                  <a16:creationId xmlns:a16="http://schemas.microsoft.com/office/drawing/2014/main" id="{EE74154C-072B-2E4F-9A27-85B3659B00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" name="Group 239">
            <a:extLst>
              <a:ext uri="{FF2B5EF4-FFF2-40B4-BE49-F238E27FC236}">
                <a16:creationId xmlns:a16="http://schemas.microsoft.com/office/drawing/2014/main" id="{A4D6E270-9638-AA43-B6F6-487AF8BD5F0C}"/>
              </a:ext>
            </a:extLst>
          </p:cNvPr>
          <p:cNvGrpSpPr>
            <a:grpSpLocks/>
          </p:cNvGrpSpPr>
          <p:nvPr/>
        </p:nvGrpSpPr>
        <p:grpSpPr bwMode="auto">
          <a:xfrm>
            <a:off x="2308603" y="2230021"/>
            <a:ext cx="7158038" cy="3798887"/>
            <a:chOff x="799176" y="2251902"/>
            <a:chExt cx="7158126" cy="3799069"/>
          </a:xfrm>
        </p:grpSpPr>
        <p:cxnSp>
          <p:nvCxnSpPr>
            <p:cNvPr id="64" name="Straight Connector 240">
              <a:extLst>
                <a:ext uri="{FF2B5EF4-FFF2-40B4-BE49-F238E27FC236}">
                  <a16:creationId xmlns:a16="http://schemas.microsoft.com/office/drawing/2014/main" id="{998A6BCE-B64F-3C42-83F4-881B783501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241">
              <a:extLst>
                <a:ext uri="{FF2B5EF4-FFF2-40B4-BE49-F238E27FC236}">
                  <a16:creationId xmlns:a16="http://schemas.microsoft.com/office/drawing/2014/main" id="{0A0AA082-60F8-134F-A5E8-BFF451D5F5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42">
              <a:extLst>
                <a:ext uri="{FF2B5EF4-FFF2-40B4-BE49-F238E27FC236}">
                  <a16:creationId xmlns:a16="http://schemas.microsoft.com/office/drawing/2014/main" id="{05D0B576-B935-E148-A896-08D8C7CB18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43">
              <a:extLst>
                <a:ext uri="{FF2B5EF4-FFF2-40B4-BE49-F238E27FC236}">
                  <a16:creationId xmlns:a16="http://schemas.microsoft.com/office/drawing/2014/main" id="{CF828317-C579-0C4F-AA8B-6922E45731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244">
              <a:extLst>
                <a:ext uri="{FF2B5EF4-FFF2-40B4-BE49-F238E27FC236}">
                  <a16:creationId xmlns:a16="http://schemas.microsoft.com/office/drawing/2014/main" id="{831FCD1E-92F8-444E-80C8-6AA05EACD4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245">
              <a:extLst>
                <a:ext uri="{FF2B5EF4-FFF2-40B4-BE49-F238E27FC236}">
                  <a16:creationId xmlns:a16="http://schemas.microsoft.com/office/drawing/2014/main" id="{4E90A842-1CCA-B54C-A757-86ECDAEC0E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246">
              <a:extLst>
                <a:ext uri="{FF2B5EF4-FFF2-40B4-BE49-F238E27FC236}">
                  <a16:creationId xmlns:a16="http://schemas.microsoft.com/office/drawing/2014/main" id="{6155B15E-DBFF-D241-BB68-58B8E6198A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247">
              <a:extLst>
                <a:ext uri="{FF2B5EF4-FFF2-40B4-BE49-F238E27FC236}">
                  <a16:creationId xmlns:a16="http://schemas.microsoft.com/office/drawing/2014/main" id="{6A0EA3B0-E0F3-CE46-9A69-845242CAF3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248">
              <a:extLst>
                <a:ext uri="{FF2B5EF4-FFF2-40B4-BE49-F238E27FC236}">
                  <a16:creationId xmlns:a16="http://schemas.microsoft.com/office/drawing/2014/main" id="{653656A0-0B3E-FD44-B12B-CF20B6D6B8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249">
              <a:extLst>
                <a:ext uri="{FF2B5EF4-FFF2-40B4-BE49-F238E27FC236}">
                  <a16:creationId xmlns:a16="http://schemas.microsoft.com/office/drawing/2014/main" id="{5E7C7752-5A2D-E64A-B5F1-FDA0F54372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250">
              <a:extLst>
                <a:ext uri="{FF2B5EF4-FFF2-40B4-BE49-F238E27FC236}">
                  <a16:creationId xmlns:a16="http://schemas.microsoft.com/office/drawing/2014/main" id="{09632402-2B07-7A4F-A261-2AAB34FEC8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Straight Connector 251">
              <a:extLst>
                <a:ext uri="{FF2B5EF4-FFF2-40B4-BE49-F238E27FC236}">
                  <a16:creationId xmlns:a16="http://schemas.microsoft.com/office/drawing/2014/main" id="{3E03473E-6C1E-1847-8E69-C1F128580D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Straight Connector 252">
              <a:extLst>
                <a:ext uri="{FF2B5EF4-FFF2-40B4-BE49-F238E27FC236}">
                  <a16:creationId xmlns:a16="http://schemas.microsoft.com/office/drawing/2014/main" id="{D9610D1E-EEE6-BB41-A65B-36AB17A24D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253">
              <a:extLst>
                <a:ext uri="{FF2B5EF4-FFF2-40B4-BE49-F238E27FC236}">
                  <a16:creationId xmlns:a16="http://schemas.microsoft.com/office/drawing/2014/main" id="{9151E501-C735-124A-8E24-107AFE3849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Connector 254">
              <a:extLst>
                <a:ext uri="{FF2B5EF4-FFF2-40B4-BE49-F238E27FC236}">
                  <a16:creationId xmlns:a16="http://schemas.microsoft.com/office/drawing/2014/main" id="{AEF177DA-49E4-4548-A47E-8EC94800F4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32C006-CBD6-AB4E-B92E-9235A7892E77}"/>
              </a:ext>
            </a:extLst>
          </p:cNvPr>
          <p:cNvSpPr txBox="1">
            <a:spLocks noChangeArrowheads="1"/>
          </p:cNvSpPr>
          <p:nvPr/>
        </p:nvSpPr>
        <p:spPr>
          <a:xfrm>
            <a:off x="968218" y="1257581"/>
            <a:ext cx="10326105" cy="51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Question: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given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access ISPs, how to connect them together?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7E1F117F-B525-AE48-9510-C564A7C43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875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access ISP 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</p:spTree>
    <p:extLst>
      <p:ext uri="{BB962C8B-B14F-4D97-AF65-F5344CB8AC3E}">
        <p14:creationId xmlns:p14="http://schemas.microsoft.com/office/powerpoint/2010/main" val="393020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6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169" name="Rectangle 3">
            <a:extLst>
              <a:ext uri="{FF2B5EF4-FFF2-40B4-BE49-F238E27FC236}">
                <a16:creationId xmlns:a16="http://schemas.microsoft.com/office/drawing/2014/main" id="{9C9F34D5-8AF9-8B41-9367-16CA032E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991" y="113135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Option: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connect each access ISP to one global transit ISP?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Customer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provider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ISPs have economic agreement.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3887F0-56F3-D640-A3CB-FB256BE2C2FE}"/>
              </a:ext>
            </a:extLst>
          </p:cNvPr>
          <p:cNvGrpSpPr/>
          <p:nvPr/>
        </p:nvGrpSpPr>
        <p:grpSpPr>
          <a:xfrm>
            <a:off x="2298266" y="2316723"/>
            <a:ext cx="7177087" cy="3750366"/>
            <a:chOff x="2298266" y="2316723"/>
            <a:chExt cx="7177087" cy="3750366"/>
          </a:xfrm>
        </p:grpSpPr>
        <p:sp>
          <p:nvSpPr>
            <p:cNvPr id="63" name="Oval 3">
              <a:extLst>
                <a:ext uri="{FF2B5EF4-FFF2-40B4-BE49-F238E27FC236}">
                  <a16:creationId xmlns:a16="http://schemas.microsoft.com/office/drawing/2014/main" id="{39DAF08E-E9D8-7B42-B68A-590215C06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557" y="3143854"/>
              <a:ext cx="3864121" cy="1970736"/>
            </a:xfrm>
            <a:prstGeom prst="ellipse">
              <a:avLst/>
            </a:prstGeom>
            <a:solidFill>
              <a:srgbClr val="3C6CDF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4" name="Straight Connector 10">
              <a:extLst>
                <a:ext uri="{FF2B5EF4-FFF2-40B4-BE49-F238E27FC236}">
                  <a16:creationId xmlns:a16="http://schemas.microsoft.com/office/drawing/2014/main" id="{E0B7CD5B-98CD-EA45-8220-E277CD74B8A1}"/>
                </a:ext>
              </a:extLst>
            </p:cNvPr>
            <p:cNvCxnSpPr>
              <a:cxnSpLocks noChangeShapeType="1"/>
              <a:stCxn id="162" idx="7"/>
            </p:cNvCxnSpPr>
            <p:nvPr/>
          </p:nvCxnSpPr>
          <p:spPr bwMode="auto">
            <a:xfrm>
              <a:off x="5154178" y="3581064"/>
              <a:ext cx="1223963" cy="968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297">
              <a:extLst>
                <a:ext uri="{FF2B5EF4-FFF2-40B4-BE49-F238E27FC236}">
                  <a16:creationId xmlns:a16="http://schemas.microsoft.com/office/drawing/2014/main" id="{BEF0278E-3E84-894C-90E1-9AFC471E8B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87591" y="3984289"/>
              <a:ext cx="139700" cy="1127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98">
              <a:extLst>
                <a:ext uri="{FF2B5EF4-FFF2-40B4-BE49-F238E27FC236}">
                  <a16:creationId xmlns:a16="http://schemas.microsoft.com/office/drawing/2014/main" id="{783B9443-CE0D-8946-A78A-1A9CEC43F08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57403" y="4260514"/>
              <a:ext cx="280988" cy="619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99">
              <a:extLst>
                <a:ext uri="{FF2B5EF4-FFF2-40B4-BE49-F238E27FC236}">
                  <a16:creationId xmlns:a16="http://schemas.microsoft.com/office/drawing/2014/main" id="{77D49FD0-8E68-6441-B4E2-BC869949BF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214503" y="4022389"/>
              <a:ext cx="223838" cy="14922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300">
              <a:extLst>
                <a:ext uri="{FF2B5EF4-FFF2-40B4-BE49-F238E27FC236}">
                  <a16:creationId xmlns:a16="http://schemas.microsoft.com/office/drawing/2014/main" id="{FA0C044C-E1D6-7348-B915-AB0ACF94D9DE}"/>
                </a:ext>
              </a:extLst>
            </p:cNvPr>
            <p:cNvCxnSpPr>
              <a:cxnSpLocks noChangeShapeType="1"/>
              <a:stCxn id="110" idx="6"/>
            </p:cNvCxnSpPr>
            <p:nvPr/>
          </p:nvCxnSpPr>
          <p:spPr bwMode="auto">
            <a:xfrm flipV="1">
              <a:off x="4854141" y="4427202"/>
              <a:ext cx="238125" cy="1333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301">
              <a:extLst>
                <a:ext uri="{FF2B5EF4-FFF2-40B4-BE49-F238E27FC236}">
                  <a16:creationId xmlns:a16="http://schemas.microsoft.com/office/drawing/2014/main" id="{1EF584B1-8D5C-A94E-B040-7E9635AEDD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806641" y="4327189"/>
              <a:ext cx="292100" cy="3429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302">
              <a:extLst>
                <a:ext uri="{FF2B5EF4-FFF2-40B4-BE49-F238E27FC236}">
                  <a16:creationId xmlns:a16="http://schemas.microsoft.com/office/drawing/2014/main" id="{75721A12-6308-4047-9837-AB7C60E969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374966" y="4308139"/>
              <a:ext cx="412750" cy="1682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303">
              <a:extLst>
                <a:ext uri="{FF2B5EF4-FFF2-40B4-BE49-F238E27FC236}">
                  <a16:creationId xmlns:a16="http://schemas.microsoft.com/office/drawing/2014/main" id="{9BDCEBC2-564F-C54F-B3E8-A18588A42F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359091" y="3836652"/>
              <a:ext cx="328612" cy="2667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304">
              <a:extLst>
                <a:ext uri="{FF2B5EF4-FFF2-40B4-BE49-F238E27FC236}">
                  <a16:creationId xmlns:a16="http://schemas.microsoft.com/office/drawing/2014/main" id="{FC07CC37-5E3D-0944-AE86-D2435B67BD6A}"/>
                </a:ext>
              </a:extLst>
            </p:cNvPr>
            <p:cNvCxnSpPr>
              <a:cxnSpLocks noChangeShapeType="1"/>
              <a:endCxn id="160" idx="7"/>
            </p:cNvCxnSpPr>
            <p:nvPr/>
          </p:nvCxnSpPr>
          <p:spPr bwMode="auto">
            <a:xfrm flipH="1" flipV="1">
              <a:off x="5155766" y="3660439"/>
              <a:ext cx="261937" cy="1190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TextBox 39958">
              <a:extLst>
                <a:ext uri="{FF2B5EF4-FFF2-40B4-BE49-F238E27FC236}">
                  <a16:creationId xmlns:a16="http://schemas.microsoft.com/office/drawing/2014/main" id="{08951995-D6BD-774B-9044-606D684C7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9116" y="3644564"/>
              <a:ext cx="96051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global</a:t>
              </a:r>
              <a:b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ISP</a:t>
              </a:r>
            </a:p>
          </p:txBody>
        </p:sp>
        <p:cxnSp>
          <p:nvCxnSpPr>
            <p:cNvPr id="104" name="Straight Connector 307">
              <a:extLst>
                <a:ext uri="{FF2B5EF4-FFF2-40B4-BE49-F238E27FC236}">
                  <a16:creationId xmlns:a16="http://schemas.microsoft.com/office/drawing/2014/main" id="{A44FB0A6-3870-1341-B86E-341F2D262C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98266" y="4320839"/>
              <a:ext cx="1971675" cy="21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308">
              <a:extLst>
                <a:ext uri="{FF2B5EF4-FFF2-40B4-BE49-F238E27FC236}">
                  <a16:creationId xmlns:a16="http://schemas.microsoft.com/office/drawing/2014/main" id="{73D26D64-D8CE-B94B-844B-77A0B1830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525278" y="4633577"/>
              <a:ext cx="1744663" cy="41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Connector 309">
              <a:extLst>
                <a:ext uri="{FF2B5EF4-FFF2-40B4-BE49-F238E27FC236}">
                  <a16:creationId xmlns:a16="http://schemas.microsoft.com/office/drawing/2014/main" id="{147CF42E-C79D-4A43-A07C-6F624D99F9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8503" y="4682789"/>
              <a:ext cx="1431925" cy="755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310">
              <a:extLst>
                <a:ext uri="{FF2B5EF4-FFF2-40B4-BE49-F238E27FC236}">
                  <a16:creationId xmlns:a16="http://schemas.microsoft.com/office/drawing/2014/main" id="{1CD624F6-E490-5B49-8694-B3CF2ED457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520766" y="4703427"/>
              <a:ext cx="57150" cy="1211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" name="Straight Connector 311">
              <a:extLst>
                <a:ext uri="{FF2B5EF4-FFF2-40B4-BE49-F238E27FC236}">
                  <a16:creationId xmlns:a16="http://schemas.microsoft.com/office/drawing/2014/main" id="{AA608358-EE22-BD40-8B67-8D4C8DB9A8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747903" y="4932027"/>
              <a:ext cx="6350" cy="1135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Straight Connector 312">
              <a:extLst>
                <a:ext uri="{FF2B5EF4-FFF2-40B4-BE49-F238E27FC236}">
                  <a16:creationId xmlns:a16="http://schemas.microsoft.com/office/drawing/2014/main" id="{37B9C794-C333-D147-8D43-5EF46E002A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055878" y="4881227"/>
              <a:ext cx="506413" cy="1058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Straight Connector 313">
              <a:extLst>
                <a:ext uri="{FF2B5EF4-FFF2-40B4-BE49-F238E27FC236}">
                  <a16:creationId xmlns:a16="http://schemas.microsoft.com/office/drawing/2014/main" id="{1C0EFD6D-4F46-864D-9BBD-8B254CE6BFF4}"/>
                </a:ext>
              </a:extLst>
            </p:cNvPr>
            <p:cNvCxnSpPr>
              <a:cxnSpLocks noChangeShapeType="1"/>
              <a:endCxn id="134" idx="7"/>
            </p:cNvCxnSpPr>
            <p:nvPr/>
          </p:nvCxnSpPr>
          <p:spPr bwMode="auto">
            <a:xfrm flipH="1" flipV="1">
              <a:off x="7173478" y="4646277"/>
              <a:ext cx="1512888" cy="1082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Straight Connector 314">
              <a:extLst>
                <a:ext uri="{FF2B5EF4-FFF2-40B4-BE49-F238E27FC236}">
                  <a16:creationId xmlns:a16="http://schemas.microsoft.com/office/drawing/2014/main" id="{3A5CF2BF-F999-BC43-97A2-CC9BCD73F8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230628" y="4524039"/>
              <a:ext cx="2244725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Straight Connector 315">
              <a:extLst>
                <a:ext uri="{FF2B5EF4-FFF2-40B4-BE49-F238E27FC236}">
                  <a16:creationId xmlns:a16="http://schemas.microsoft.com/office/drawing/2014/main" id="{4064FAD7-FFE1-5841-B958-CC3E3023B905}"/>
                </a:ext>
              </a:extLst>
            </p:cNvPr>
            <p:cNvCxnSpPr>
              <a:cxnSpLocks noChangeShapeType="1"/>
              <a:endCxn id="136" idx="5"/>
            </p:cNvCxnSpPr>
            <p:nvPr/>
          </p:nvCxnSpPr>
          <p:spPr bwMode="auto">
            <a:xfrm flipH="1">
              <a:off x="7171891" y="4219239"/>
              <a:ext cx="2076450" cy="19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" name="Straight Connector 316">
              <a:extLst>
                <a:ext uri="{FF2B5EF4-FFF2-40B4-BE49-F238E27FC236}">
                  <a16:creationId xmlns:a16="http://schemas.microsoft.com/office/drawing/2014/main" id="{24711AAA-BB0E-7A4B-974E-4325D88EC7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992503" y="3287377"/>
              <a:ext cx="1422400" cy="454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" name="Straight Connector 317">
              <a:extLst>
                <a:ext uri="{FF2B5EF4-FFF2-40B4-BE49-F238E27FC236}">
                  <a16:creationId xmlns:a16="http://schemas.microsoft.com/office/drawing/2014/main" id="{69BCF3BD-863D-334E-9F97-BB51AFA329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816291" y="2863514"/>
              <a:ext cx="898525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" name="Straight Connector 318">
              <a:extLst>
                <a:ext uri="{FF2B5EF4-FFF2-40B4-BE49-F238E27FC236}">
                  <a16:creationId xmlns:a16="http://schemas.microsoft.com/office/drawing/2014/main" id="{B8B2DF70-94C2-634D-ABC9-F20160CA80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81266" y="2441239"/>
              <a:ext cx="555625" cy="1125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22">
              <a:extLst>
                <a:ext uri="{FF2B5EF4-FFF2-40B4-BE49-F238E27FC236}">
                  <a16:creationId xmlns:a16="http://schemas.microsoft.com/office/drawing/2014/main" id="{16D1153B-5425-1647-A931-B4A2C9D853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93653" y="2638089"/>
              <a:ext cx="1230313" cy="796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" name="Straight Connector 305">
              <a:extLst>
                <a:ext uri="{FF2B5EF4-FFF2-40B4-BE49-F238E27FC236}">
                  <a16:creationId xmlns:a16="http://schemas.microsoft.com/office/drawing/2014/main" id="{43830B39-2404-A04C-9CC7-B4124D5F56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49116" y="2969877"/>
              <a:ext cx="1885950" cy="519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" name="Straight Connector 306">
              <a:extLst>
                <a:ext uri="{FF2B5EF4-FFF2-40B4-BE49-F238E27FC236}">
                  <a16:creationId xmlns:a16="http://schemas.microsoft.com/office/drawing/2014/main" id="{5E30D4FB-2873-9E4D-8D7A-D021BF348C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61766" y="3338177"/>
              <a:ext cx="2273300" cy="26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D3ED10C-3292-6842-BD51-5123D926C106}"/>
                </a:ext>
              </a:extLst>
            </p:cNvPr>
            <p:cNvGrpSpPr/>
            <p:nvPr/>
          </p:nvGrpSpPr>
          <p:grpSpPr>
            <a:xfrm>
              <a:off x="4279891" y="4448623"/>
              <a:ext cx="626338" cy="344849"/>
              <a:chOff x="7493876" y="2774731"/>
              <a:chExt cx="1481958" cy="894622"/>
            </a:xfrm>
          </p:grpSpPr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AF5B3F2E-DC62-A445-9CEA-1B4CC2C6F2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18BFFCD-8F5C-634F-9DA2-26E93BA06B3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5A77A58E-6CAF-BE4E-BE2C-AA3FF298038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26ADAFF5-7151-464F-A1D2-5B908BDFDEF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3DF4D1D4-450D-1342-8445-0B3867D5EB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36EBE75F-36C0-304E-AD2E-BF739CBDB6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0849EB5F-BD97-524E-A510-D4AEF9E68C9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249E51B-3709-8544-8EBC-8AB3241C5628}"/>
                </a:ext>
              </a:extLst>
            </p:cNvPr>
            <p:cNvGrpSpPr/>
            <p:nvPr/>
          </p:nvGrpSpPr>
          <p:grpSpPr>
            <a:xfrm>
              <a:off x="6344372" y="3546134"/>
              <a:ext cx="626338" cy="344849"/>
              <a:chOff x="7493876" y="2774731"/>
              <a:chExt cx="1481958" cy="894622"/>
            </a:xfrm>
          </p:grpSpPr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8B2B749E-82DC-A647-A925-082B5F12EB4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235F754-60E1-8D44-BEB1-2F76405A704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7060DE65-3570-5D48-8CD1-728004D88F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87375788-4382-AB45-B7D1-0E0571D5D78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EA797771-2310-F648-8131-96EB5DDDEA7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34351CF5-722D-6E45-B9B4-B74CF8267CD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D7F27777-9A21-6E43-8C43-068B6DA068D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C5668ED-718E-7149-A428-C5FDE1A8F2C2}"/>
                </a:ext>
              </a:extLst>
            </p:cNvPr>
            <p:cNvGrpSpPr/>
            <p:nvPr/>
          </p:nvGrpSpPr>
          <p:grpSpPr>
            <a:xfrm>
              <a:off x="6727154" y="4298718"/>
              <a:ext cx="626338" cy="344849"/>
              <a:chOff x="7493876" y="2774731"/>
              <a:chExt cx="1481958" cy="894622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FCAB3AFD-6DB9-C442-A62C-8A8B732A622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0EAF15E0-132D-554B-9001-06C01643B87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C58E5E7D-3560-7342-83C6-FD4806F3BF6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96474702-4E83-B140-9353-7232FED2DAD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704FE3B4-8535-A049-8BE0-D714266137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AD9D8A02-2060-EB4E-837D-D4075DAD5BF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AB1E681A-CFFC-4449-8876-69516FD66E7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A3E53DB-9306-AE4A-8DC3-72F1126238AB}"/>
                </a:ext>
              </a:extLst>
            </p:cNvPr>
            <p:cNvGrpSpPr/>
            <p:nvPr/>
          </p:nvGrpSpPr>
          <p:grpSpPr>
            <a:xfrm>
              <a:off x="5837682" y="4055837"/>
              <a:ext cx="626338" cy="344849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23A50BEC-6839-6249-8340-553653C9F3E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139D06A7-73C5-BD45-A9F0-F14D86056FB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E8DBC47-79AC-FA4D-BF05-3127B22237B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55A875E1-1C0C-BE48-9F7D-06A55781C19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67498647-B4D8-9746-BC44-7D18EF8D4A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02B1A2C2-6A3B-8343-9ACC-9BCACF74E55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89238A76-5F43-5145-9757-5BA264DB524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C98A5EA-E7C9-6D48-B559-20AE118CA200}"/>
                </a:ext>
              </a:extLst>
            </p:cNvPr>
            <p:cNvGrpSpPr/>
            <p:nvPr/>
          </p:nvGrpSpPr>
          <p:grpSpPr>
            <a:xfrm>
              <a:off x="5550814" y="4588885"/>
              <a:ext cx="626338" cy="344849"/>
              <a:chOff x="7493876" y="2774731"/>
              <a:chExt cx="1481958" cy="894622"/>
            </a:xfrm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ED928890-6207-9F46-8A7A-01958D0F392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378B2235-D6AB-324C-8E9B-876E8789829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DE505999-AA84-A544-B8FD-7BB84F2E7EF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25C3A460-D965-B840-891C-9DF90ECA3FF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DD91DEED-0EBA-CE48-87EB-A1835EB8C8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BC6939A6-8BA6-DC44-A174-DEE1D61224A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id="{5F1FEBF6-2BE1-D040-8F48-BCFF7C3342E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680EAB27-8941-0E46-9318-9C5485721F6A}"/>
                </a:ext>
              </a:extLst>
            </p:cNvPr>
            <p:cNvGrpSpPr/>
            <p:nvPr/>
          </p:nvGrpSpPr>
          <p:grpSpPr>
            <a:xfrm>
              <a:off x="4962853" y="4139117"/>
              <a:ext cx="626338" cy="344849"/>
              <a:chOff x="7493876" y="2774731"/>
              <a:chExt cx="1481958" cy="894622"/>
            </a:xfrm>
          </p:grpSpPr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D3130ED8-B307-CD47-9B74-80319EF67F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9291ADAC-9C4E-9F4D-96E9-D13555EB14B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74E4CB4F-B5D0-7C47-9A28-6987D652A4C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F870E08A-018D-1F44-8ACC-FA1F573C650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EBE1B8CE-F23E-1A49-A516-714D15BC8A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D943ED8F-A614-BD4E-81BC-61373A7DDB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81DAC616-5065-C743-888A-4F351E853AC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DCBB0B3-22DC-2B43-8452-B329C27907E4}"/>
                </a:ext>
              </a:extLst>
            </p:cNvPr>
            <p:cNvGrpSpPr/>
            <p:nvPr/>
          </p:nvGrpSpPr>
          <p:grpSpPr>
            <a:xfrm>
              <a:off x="5243803" y="3734721"/>
              <a:ext cx="626338" cy="344849"/>
              <a:chOff x="7493876" y="2774731"/>
              <a:chExt cx="1481958" cy="894622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B510E5F-CEA5-514D-A3A5-9AF0941483F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8E5BBB0-7153-5D4A-824A-DC05BB73CFA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E212987-63DF-8244-A29C-CFEB2D3458B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173793BB-A7E5-5142-A69A-3F3E7F4F0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0CA09D46-EB5A-4B43-BA2C-00403BFFEA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8B0C3147-4509-3045-9528-A46FD3A6FE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BF5B6EA0-DDA9-EE41-9EAB-6346C6B64B7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234" name="Straight Connector 318">
              <a:extLst>
                <a:ext uri="{FF2B5EF4-FFF2-40B4-BE49-F238E27FC236}">
                  <a16:creationId xmlns:a16="http://schemas.microsoft.com/office/drawing/2014/main" id="{6392C9F2-F064-7B43-8D38-9751282AB69D}"/>
                </a:ext>
              </a:extLst>
            </p:cNvPr>
            <p:cNvCxnSpPr>
              <a:cxnSpLocks noChangeShapeType="1"/>
              <a:endCxn id="182" idx="9"/>
            </p:cNvCxnSpPr>
            <p:nvPr/>
          </p:nvCxnSpPr>
          <p:spPr bwMode="auto">
            <a:xfrm flipH="1">
              <a:off x="4883204" y="2316723"/>
              <a:ext cx="105898" cy="11266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8B77585-106B-B840-A3D7-EF8EF8A926E1}"/>
                </a:ext>
              </a:extLst>
            </p:cNvPr>
            <p:cNvGrpSpPr/>
            <p:nvPr/>
          </p:nvGrpSpPr>
          <p:grpSpPr>
            <a:xfrm>
              <a:off x="4570926" y="3361080"/>
              <a:ext cx="626338" cy="344849"/>
              <a:chOff x="7493876" y="2774731"/>
              <a:chExt cx="1481958" cy="894622"/>
            </a:xfrm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86D6656-BD5A-3C4A-BD70-9C3406F00BD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32BE4FB4-6FD4-2245-BF1D-B6537CA2C94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9B236B01-C685-F04B-8BFD-171244EDF32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7B762431-F9D6-2F40-9BC3-7E439F0E51D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6CE4F783-C3B9-5C4C-BE5B-3CC65A008A4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7412CE03-F350-D146-87E5-5077C7F550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E9EC2D30-9A26-A84B-BEB8-EA1DBEF0922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9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4" name="Straight Connector 500">
            <a:extLst>
              <a:ext uri="{FF2B5EF4-FFF2-40B4-BE49-F238E27FC236}">
                <a16:creationId xmlns:a16="http://schemas.microsoft.com/office/drawing/2014/main" id="{1B992F92-593B-A846-BD86-3EA9B3B7BA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9150" y="2906616"/>
            <a:ext cx="831850" cy="61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5" name="Straight Connector 501">
            <a:extLst>
              <a:ext uri="{FF2B5EF4-FFF2-40B4-BE49-F238E27FC236}">
                <a16:creationId xmlns:a16="http://schemas.microsoft.com/office/drawing/2014/main" id="{56296F92-1F9C-784A-A6FD-76A4CAC7D0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925" y="3030441"/>
            <a:ext cx="1303338" cy="27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1" name="Straight Connector 509">
            <a:extLst>
              <a:ext uri="{FF2B5EF4-FFF2-40B4-BE49-F238E27FC236}">
                <a16:creationId xmlns:a16="http://schemas.microsoft.com/office/drawing/2014/main" id="{711A581A-76D7-8A4E-B14E-08BFC28869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70563" y="4751291"/>
            <a:ext cx="285750" cy="1160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2" name="Straight Connector 510">
            <a:extLst>
              <a:ext uri="{FF2B5EF4-FFF2-40B4-BE49-F238E27FC236}">
                <a16:creationId xmlns:a16="http://schemas.microsoft.com/office/drawing/2014/main" id="{9625A981-0B96-9844-866B-6519CD7ED41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19613" y="5102128"/>
            <a:ext cx="371475" cy="973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3" name="Straight Connector 511">
            <a:extLst>
              <a:ext uri="{FF2B5EF4-FFF2-40B4-BE49-F238E27FC236}">
                <a16:creationId xmlns:a16="http://schemas.microsoft.com/office/drawing/2014/main" id="{6746459F-2A00-6149-8E52-E5B91018DC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95688" y="5249766"/>
            <a:ext cx="244475" cy="661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6" name="Straight Connector 514">
            <a:extLst>
              <a:ext uri="{FF2B5EF4-FFF2-40B4-BE49-F238E27FC236}">
                <a16:creationId xmlns:a16="http://schemas.microsoft.com/office/drawing/2014/main" id="{B47AA23F-334E-EE4A-AD28-304C351DF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6550" y="4433791"/>
            <a:ext cx="996950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if one global ISP is viable business, there will be competitors ….</a:t>
            </a:r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13AACC9B-D105-3043-AF8C-2081E48072E8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B7B0BC27-BE66-1B42-90F2-4AFF266043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30116168-B8A9-FD48-B8B5-E681701C3DB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CA313D00-0D33-FC49-8950-EDEC9F452E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2AE2726E-398A-114F-BD06-5D40F44C29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CEA4EC6-C1A5-0046-8E99-A2A3F0DE5D9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1BDD0618-3607-1348-95E5-E5949ECA37E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FE13DCB8-AE9D-2F44-86DA-BA0A822B453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498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4" name="Straight Connector 500">
            <a:extLst>
              <a:ext uri="{FF2B5EF4-FFF2-40B4-BE49-F238E27FC236}">
                <a16:creationId xmlns:a16="http://schemas.microsoft.com/office/drawing/2014/main" id="{1B992F92-593B-A846-BD86-3EA9B3B7BA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9150" y="2906616"/>
            <a:ext cx="831850" cy="61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5" name="Straight Connector 501">
            <a:extLst>
              <a:ext uri="{FF2B5EF4-FFF2-40B4-BE49-F238E27FC236}">
                <a16:creationId xmlns:a16="http://schemas.microsoft.com/office/drawing/2014/main" id="{56296F92-1F9C-784A-A6FD-76A4CAC7D0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925" y="3030441"/>
            <a:ext cx="1303338" cy="27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1" name="Straight Connector 509">
            <a:extLst>
              <a:ext uri="{FF2B5EF4-FFF2-40B4-BE49-F238E27FC236}">
                <a16:creationId xmlns:a16="http://schemas.microsoft.com/office/drawing/2014/main" id="{711A581A-76D7-8A4E-B14E-08BFC28869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70563" y="4751291"/>
            <a:ext cx="285750" cy="1160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2" name="Straight Connector 510">
            <a:extLst>
              <a:ext uri="{FF2B5EF4-FFF2-40B4-BE49-F238E27FC236}">
                <a16:creationId xmlns:a16="http://schemas.microsoft.com/office/drawing/2014/main" id="{9625A981-0B96-9844-866B-6519CD7ED41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19613" y="5102128"/>
            <a:ext cx="371475" cy="973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3" name="Straight Connector 511">
            <a:extLst>
              <a:ext uri="{FF2B5EF4-FFF2-40B4-BE49-F238E27FC236}">
                <a16:creationId xmlns:a16="http://schemas.microsoft.com/office/drawing/2014/main" id="{6746459F-2A00-6149-8E52-E5B91018DC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95688" y="5249766"/>
            <a:ext cx="244475" cy="661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6" name="Straight Connector 514">
            <a:extLst>
              <a:ext uri="{FF2B5EF4-FFF2-40B4-BE49-F238E27FC236}">
                <a16:creationId xmlns:a16="http://schemas.microsoft.com/office/drawing/2014/main" id="{B47AA23F-334E-EE4A-AD28-304C351DF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6550" y="4433791"/>
            <a:ext cx="996950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if one global ISP is viable business, there will be competitors …. who will want to be connected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2" name="Group 39945">
            <a:extLst>
              <a:ext uri="{FF2B5EF4-FFF2-40B4-BE49-F238E27FC236}">
                <a16:creationId xmlns:a16="http://schemas.microsoft.com/office/drawing/2014/main" id="{4F08D3C4-6595-F647-9CFE-E885FE9A560B}"/>
              </a:ext>
            </a:extLst>
          </p:cNvPr>
          <p:cNvGrpSpPr>
            <a:grpSpLocks/>
          </p:cNvGrpSpPr>
          <p:nvPr/>
        </p:nvGrpSpPr>
        <p:grpSpPr bwMode="auto">
          <a:xfrm>
            <a:off x="5775500" y="5015078"/>
            <a:ext cx="1792625" cy="741248"/>
            <a:chOff x="4686300" y="4864100"/>
            <a:chExt cx="1792244" cy="740764"/>
          </a:xfrm>
        </p:grpSpPr>
        <p:sp>
          <p:nvSpPr>
            <p:cNvPr id="313" name="TextBox 39940">
              <a:extLst>
                <a:ext uri="{FF2B5EF4-FFF2-40B4-BE49-F238E27FC236}">
                  <a16:creationId xmlns:a16="http://schemas.microsoft.com/office/drawing/2014/main" id="{FD61504F-D5F3-AD41-A564-0F2130ECC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639844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peering link</a:t>
              </a:r>
            </a:p>
          </p:txBody>
        </p:sp>
        <p:cxnSp>
          <p:nvCxnSpPr>
            <p:cNvPr id="314" name="Straight Connector 39943">
              <a:extLst>
                <a:ext uri="{FF2B5EF4-FFF2-40B4-BE49-F238E27FC236}">
                  <a16:creationId xmlns:a16="http://schemas.microsoft.com/office/drawing/2014/main" id="{662FE684-E2A5-2840-A5C2-6BFF91F318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5" name="Group 39950">
            <a:extLst>
              <a:ext uri="{FF2B5EF4-FFF2-40B4-BE49-F238E27FC236}">
                <a16:creationId xmlns:a16="http://schemas.microsoft.com/office/drawing/2014/main" id="{8A4AC5CF-4E2B-1A42-BCF8-69BC9F1FCC3D}"/>
              </a:ext>
            </a:extLst>
          </p:cNvPr>
          <p:cNvGrpSpPr>
            <a:grpSpLocks/>
          </p:cNvGrpSpPr>
          <p:nvPr/>
        </p:nvGrpSpPr>
        <p:grpSpPr bwMode="auto">
          <a:xfrm>
            <a:off x="6287088" y="1707261"/>
            <a:ext cx="3207609" cy="1166368"/>
            <a:chOff x="5270500" y="1701800"/>
            <a:chExt cx="3206604" cy="1165614"/>
          </a:xfrm>
        </p:grpSpPr>
        <p:sp>
          <p:nvSpPr>
            <p:cNvPr id="316" name="TextBox 39946">
              <a:extLst>
                <a:ext uri="{FF2B5EF4-FFF2-40B4-BE49-F238E27FC236}">
                  <a16:creationId xmlns:a16="http://schemas.microsoft.com/office/drawing/2014/main" id="{6D9EB3B8-2735-CD4C-87A2-ADB28AA91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20660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 exchange point </a:t>
              </a:r>
            </a:p>
          </p:txBody>
        </p:sp>
        <p:cxnSp>
          <p:nvCxnSpPr>
            <p:cNvPr id="317" name="Straight Connector 39948">
              <a:extLst>
                <a:ext uri="{FF2B5EF4-FFF2-40B4-BE49-F238E27FC236}">
                  <a16:creationId xmlns:a16="http://schemas.microsoft.com/office/drawing/2014/main" id="{3960A6E5-1A89-A049-8806-7339A84D6F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141884" y="2155382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D733AA75-B994-7047-AE70-E6C857337635}"/>
              </a:ext>
            </a:extLst>
          </p:cNvPr>
          <p:cNvGrpSpPr/>
          <p:nvPr/>
        </p:nvGrpSpPr>
        <p:grpSpPr>
          <a:xfrm>
            <a:off x="4815073" y="3924252"/>
            <a:ext cx="1634942" cy="693432"/>
            <a:chOff x="4815073" y="3924252"/>
            <a:chExt cx="1634942" cy="693432"/>
          </a:xfrm>
        </p:grpSpPr>
        <p:cxnSp>
          <p:nvCxnSpPr>
            <p:cNvPr id="319" name="Straight Connector 515">
              <a:extLst>
                <a:ext uri="{FF2B5EF4-FFF2-40B4-BE49-F238E27FC236}">
                  <a16:creationId xmlns:a16="http://schemas.microsoft.com/office/drawing/2014/main" id="{E64B2F34-F5A2-0748-B519-596A0F2D52A9}"/>
                </a:ext>
              </a:extLst>
            </p:cNvPr>
            <p:cNvCxnSpPr>
              <a:cxnSpLocks noChangeShapeType="1"/>
              <a:stCxn id="930" idx="2"/>
            </p:cNvCxnSpPr>
            <p:nvPr/>
          </p:nvCxnSpPr>
          <p:spPr bwMode="auto">
            <a:xfrm flipV="1">
              <a:off x="4982880" y="4309966"/>
              <a:ext cx="309146" cy="30771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" name="Straight Connector 519">
              <a:extLst>
                <a:ext uri="{FF2B5EF4-FFF2-40B4-BE49-F238E27FC236}">
                  <a16:creationId xmlns:a16="http://schemas.microsoft.com/office/drawing/2014/main" id="{A78B3472-4495-804D-9DE2-F7A93E5EED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20180" y="3924252"/>
              <a:ext cx="929835" cy="3670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" name="Straight Connector 520">
              <a:extLst>
                <a:ext uri="{FF2B5EF4-FFF2-40B4-BE49-F238E27FC236}">
                  <a16:creationId xmlns:a16="http://schemas.microsoft.com/office/drawing/2014/main" id="{B39E2778-53AB-7A47-8C24-A5C1BE87DA91}"/>
                </a:ext>
              </a:extLst>
            </p:cNvPr>
            <p:cNvCxnSpPr>
              <a:cxnSpLocks noChangeShapeType="1"/>
              <a:stCxn id="1007" idx="2"/>
            </p:cNvCxnSpPr>
            <p:nvPr/>
          </p:nvCxnSpPr>
          <p:spPr bwMode="auto">
            <a:xfrm>
              <a:off x="4815073" y="3947043"/>
              <a:ext cx="476953" cy="27750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20" name="Group 518">
              <a:extLst>
                <a:ext uri="{FF2B5EF4-FFF2-40B4-BE49-F238E27FC236}">
                  <a16:creationId xmlns:a16="http://schemas.microsoft.com/office/drawing/2014/main" id="{5B45D9C6-3CE7-2041-98FA-CDA4548CA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9678" y="4119105"/>
              <a:ext cx="528442" cy="338554"/>
              <a:chOff x="5634518" y="2652249"/>
              <a:chExt cx="528092" cy="338174"/>
            </a:xfrm>
          </p:grpSpPr>
          <p:sp>
            <p:nvSpPr>
              <p:cNvPr id="323" name="Oval 521">
                <a:extLst>
                  <a:ext uri="{FF2B5EF4-FFF2-40B4-BE49-F238E27FC236}">
                    <a16:creationId xmlns:a16="http://schemas.microsoft.com/office/drawing/2014/main" id="{8C2B1233-55C2-9047-95E3-7365B78CC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TextBox 522">
                <a:extLst>
                  <a:ext uri="{FF2B5EF4-FFF2-40B4-BE49-F238E27FC236}">
                    <a16:creationId xmlns:a16="http://schemas.microsoft.com/office/drawing/2014/main" id="{A334D512-2736-F84E-A319-19B29AF83D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5246" y="2652249"/>
                <a:ext cx="447262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15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97749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… and regional networks may arise to connect access nets to ISPs 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4982880" y="4309966"/>
            <a:ext cx="309146" cy="307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20180" y="3924252"/>
            <a:ext cx="929835" cy="36708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4815073" y="3947043"/>
            <a:ext cx="476953" cy="27750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2407" y="3016153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1745" y="3297141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22370" y="4394103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1007" y="3849591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1850" y="4156772"/>
            <a:ext cx="560912" cy="29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9131" y="5171184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C0DD398-57C2-EB4A-A85E-E41AD8F8225D}"/>
              </a:ext>
            </a:extLst>
          </p:cNvPr>
          <p:cNvGrpSpPr/>
          <p:nvPr/>
        </p:nvGrpSpPr>
        <p:grpSpPr>
          <a:xfrm>
            <a:off x="4461581" y="5447247"/>
            <a:ext cx="2216150" cy="533562"/>
            <a:chOff x="4461581" y="5447247"/>
            <a:chExt cx="2216150" cy="533562"/>
          </a:xfrm>
        </p:grpSpPr>
        <p:cxnSp>
          <p:nvCxnSpPr>
            <p:cNvPr id="350" name="Straight Connector 509">
              <a:extLst>
                <a:ext uri="{FF2B5EF4-FFF2-40B4-BE49-F238E27FC236}">
                  <a16:creationId xmlns:a16="http://schemas.microsoft.com/office/drawing/2014/main" id="{15E7E8CE-D231-0443-8237-9CDCCE5432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7031" y="5810947"/>
              <a:ext cx="520700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5" name="Oval 33">
              <a:extLst>
                <a:ext uri="{FF2B5EF4-FFF2-40B4-BE49-F238E27FC236}">
                  <a16:creationId xmlns:a16="http://schemas.microsoft.com/office/drawing/2014/main" id="{1711CC92-9E02-C94A-94D1-57C565B262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cxnSp>
          <p:nvCxnSpPr>
            <p:cNvPr id="351" name="Straight Connector 511">
              <a:extLst>
                <a:ext uri="{FF2B5EF4-FFF2-40B4-BE49-F238E27FC236}">
                  <a16:creationId xmlns:a16="http://schemas.microsoft.com/office/drawing/2014/main" id="{DDF17605-AB1A-CD4B-919C-6D6D051BCF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61581" y="581570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3" name="TextBox 9">
              <a:extLst>
                <a:ext uri="{FF2B5EF4-FFF2-40B4-BE49-F238E27FC236}">
                  <a16:creationId xmlns:a16="http://schemas.microsoft.com/office/drawing/2014/main" id="{419FEDC2-503D-FD43-B58C-4D0CA969F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regional ISP</a:t>
              </a:r>
            </a:p>
          </p:txBody>
        </p:sp>
      </p:grp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54" name="Oval 33">
            <a:extLst>
              <a:ext uri="{FF2B5EF4-FFF2-40B4-BE49-F238E27FC236}">
                <a16:creationId xmlns:a16="http://schemas.microsoft.com/office/drawing/2014/main" id="{4311CB3E-A4EB-DB44-B228-0B362E348A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492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73" y="413683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The network core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531645"/>
            <a:ext cx="6282647" cy="4617464"/>
          </a:xfrm>
        </p:spPr>
        <p:txBody>
          <a:bodyPr>
            <a:normAutofit/>
          </a:bodyPr>
          <a:lstStyle/>
          <a:p>
            <a:pPr marL="412750" indent="-282575"/>
            <a:r>
              <a:rPr lang="en-US" altLang="en-US" dirty="0">
                <a:ea typeface="ＭＳ Ｐゴシック" panose="020B0600070205080204" pitchFamily="34" charset="-128"/>
              </a:rPr>
              <a:t>mesh of interconnected routers</a:t>
            </a:r>
          </a:p>
          <a:p>
            <a:pPr marL="412750" indent="-282575"/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packet-switching: </a:t>
            </a:r>
            <a:r>
              <a:rPr lang="en-US" altLang="en-US" dirty="0">
                <a:ea typeface="ＭＳ Ｐゴシック" panose="020B0600070205080204" pitchFamily="34" charset="-128"/>
              </a:rPr>
              <a:t>hosts break application-layer messages into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packets</a:t>
            </a:r>
          </a:p>
          <a:p>
            <a:pPr lvl="1"/>
            <a:r>
              <a:rPr lang="en-US" altLang="en-US" sz="2800" dirty="0">
                <a:ea typeface="Arial" panose="020B0604020202020204" pitchFamily="34" charset="0"/>
              </a:rPr>
              <a:t>network </a:t>
            </a:r>
            <a:r>
              <a:rPr lang="en-US" altLang="en-US" sz="2800" dirty="0">
                <a:solidFill>
                  <a:srgbClr val="0000A3"/>
                </a:solidFill>
                <a:ea typeface="Arial" panose="020B0604020202020204" pitchFamily="34" charset="0"/>
              </a:rPr>
              <a:t>forwards</a:t>
            </a:r>
            <a:r>
              <a:rPr lang="en-US" altLang="en-US" sz="2800" dirty="0">
                <a:ea typeface="Arial" panose="020B0604020202020204" pitchFamily="34" charset="0"/>
              </a:rPr>
              <a:t> packets</a:t>
            </a:r>
            <a:r>
              <a:rPr lang="en-US" altLang="en-US" sz="2800" i="1" dirty="0">
                <a:ea typeface="Arial" panose="020B0604020202020204" pitchFamily="34" charset="0"/>
              </a:rPr>
              <a:t> </a:t>
            </a:r>
            <a:r>
              <a:rPr lang="en-US" altLang="en-US" sz="2800" dirty="0">
                <a:ea typeface="Arial" panose="020B0604020202020204" pitchFamily="34" charset="0"/>
              </a:rPr>
              <a:t>from one router to the next, across links on path from </a:t>
            </a:r>
            <a:r>
              <a:rPr lang="en-US" altLang="en-US" sz="2800" dirty="0">
                <a:solidFill>
                  <a:srgbClr val="0000A3"/>
                </a:solidFill>
                <a:ea typeface="Arial" panose="020B0604020202020204" pitchFamily="34" charset="0"/>
              </a:rPr>
              <a:t>source to destination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44396 w 4550979"/>
              <a:gd name="connsiteY5" fmla="*/ 278674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7693 w 4550979"/>
              <a:gd name="connsiteY6" fmla="*/ 2801156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0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Oval 33">
            <a:extLst>
              <a:ext uri="{FF2B5EF4-FFF2-40B4-BE49-F238E27FC236}">
                <a16:creationId xmlns:a16="http://schemas.microsoft.com/office/drawing/2014/main" id="{91E82855-0703-4C4C-9B6A-21FE71AA74C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33" y="1142095"/>
            <a:ext cx="10824866" cy="83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 and content provider networks  (e.g., Google, Microsoft,  Akamai) may run their own network, to bring services, content close to end users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4982880" y="4309966"/>
            <a:ext cx="309146" cy="307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20180" y="3924252"/>
            <a:ext cx="929835" cy="36708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4815073" y="3947043"/>
            <a:ext cx="476953" cy="27750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2407" y="3016153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1745" y="3297141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22370" y="4394103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1007" y="3849591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28782" y="4163916"/>
            <a:ext cx="533980" cy="2915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9131" y="5171184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Connector 509">
            <a:extLst>
              <a:ext uri="{FF2B5EF4-FFF2-40B4-BE49-F238E27FC236}">
                <a16:creationId xmlns:a16="http://schemas.microsoft.com/office/drawing/2014/main" id="{15E7E8CE-D231-0443-8237-9CDCCE54325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157031" y="5810947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Connector 511">
            <a:extLst>
              <a:ext uri="{FF2B5EF4-FFF2-40B4-BE49-F238E27FC236}">
                <a16:creationId xmlns:a16="http://schemas.microsoft.com/office/drawing/2014/main" id="{DDF17605-AB1A-CD4B-919C-6D6D051BCF0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61581" y="5815709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34C3F37-2EC8-8C40-A875-EED0086B4874}"/>
              </a:ext>
            </a:extLst>
          </p:cNvPr>
          <p:cNvGrpSpPr/>
          <p:nvPr/>
        </p:nvGrpSpPr>
        <p:grpSpPr>
          <a:xfrm>
            <a:off x="2344724" y="2457440"/>
            <a:ext cx="6847389" cy="3478542"/>
            <a:chOff x="2344724" y="2457440"/>
            <a:chExt cx="6847389" cy="34785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9BF921-3AC7-1044-A538-669A3FC8CEA7}"/>
                </a:ext>
              </a:extLst>
            </p:cNvPr>
            <p:cNvGrpSpPr/>
            <p:nvPr/>
          </p:nvGrpSpPr>
          <p:grpSpPr>
            <a:xfrm>
              <a:off x="2557552" y="3624662"/>
              <a:ext cx="6096000" cy="799432"/>
              <a:chOff x="1031788" y="6401642"/>
              <a:chExt cx="6096000" cy="799432"/>
            </a:xfrm>
          </p:grpSpPr>
          <p:sp>
            <p:nvSpPr>
              <p:cNvPr id="331" name="Oval 11">
                <a:extLst>
                  <a:ext uri="{FF2B5EF4-FFF2-40B4-BE49-F238E27FC236}">
                    <a16:creationId xmlns:a16="http://schemas.microsoft.com/office/drawing/2014/main" id="{E061FF7A-2BDA-1049-851F-9E7040663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88" y="6471664"/>
                <a:ext cx="6096000" cy="729410"/>
              </a:xfrm>
              <a:prstGeom prst="ellipse">
                <a:avLst/>
              </a:prstGeom>
              <a:solidFill>
                <a:srgbClr val="FF6600">
                  <a:alpha val="70195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    </a:t>
                </a:r>
              </a:p>
            </p:txBody>
          </p:sp>
          <p:sp>
            <p:nvSpPr>
              <p:cNvPr id="332" name="TextBox 13">
                <a:extLst>
                  <a:ext uri="{FF2B5EF4-FFF2-40B4-BE49-F238E27FC236}">
                    <a16:creationId xmlns:a16="http://schemas.microsoft.com/office/drawing/2014/main" id="{67D6F307-0D89-0E48-8E5A-486474147B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167" y="6584898"/>
                <a:ext cx="344402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Content provider network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4BB923-EBFA-A347-B72C-B0E3A24930E5}"/>
                  </a:ext>
                </a:extLst>
              </p:cNvPr>
              <p:cNvGrpSpPr/>
              <p:nvPr/>
            </p:nvGrpSpPr>
            <p:grpSpPr>
              <a:xfrm>
                <a:off x="1602338" y="6401642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851" name="Group 850">
                  <a:extLst>
                    <a:ext uri="{FF2B5EF4-FFF2-40B4-BE49-F238E27FC236}">
                      <a16:creationId xmlns:a16="http://schemas.microsoft.com/office/drawing/2014/main" id="{6E1EA9A4-B18A-EC46-ACB4-D4E9BD73A9BF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52" name="Freeform 851">
                    <a:extLst>
                      <a:ext uri="{FF2B5EF4-FFF2-40B4-BE49-F238E27FC236}">
                        <a16:creationId xmlns:a16="http://schemas.microsoft.com/office/drawing/2014/main" id="{54D758E7-C24C-0946-82F2-A3E32F9840BD}"/>
                      </a:ext>
                    </a:extLst>
                  </p:cNvPr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  <a:gd name="connsiteX0" fmla="*/ 3618 w 651290"/>
                      <a:gd name="connsiteY0" fmla="*/ 593378 h 593378"/>
                      <a:gd name="connsiteX1" fmla="*/ 0 w 651290"/>
                      <a:gd name="connsiteY1" fmla="*/ 242416 h 593378"/>
                      <a:gd name="connsiteX2" fmla="*/ 423338 w 651290"/>
                      <a:gd name="connsiteY2" fmla="*/ 101308 h 593378"/>
                      <a:gd name="connsiteX3" fmla="*/ 647672 w 651290"/>
                      <a:gd name="connsiteY3" fmla="*/ 0 h 593378"/>
                      <a:gd name="connsiteX4" fmla="*/ 651290 w 651290"/>
                      <a:gd name="connsiteY4" fmla="*/ 593378 h 593378"/>
                      <a:gd name="connsiteX5" fmla="*/ 3618 w 651290"/>
                      <a:gd name="connsiteY5" fmla="*/ 593378 h 593378"/>
                      <a:gd name="connsiteX0" fmla="*/ 3618 w 651290"/>
                      <a:gd name="connsiteY0" fmla="*/ 662124 h 662124"/>
                      <a:gd name="connsiteX1" fmla="*/ 0 w 651290"/>
                      <a:gd name="connsiteY1" fmla="*/ 311162 h 662124"/>
                      <a:gd name="connsiteX2" fmla="*/ 376300 w 651290"/>
                      <a:gd name="connsiteY2" fmla="*/ 0 h 662124"/>
                      <a:gd name="connsiteX3" fmla="*/ 647672 w 651290"/>
                      <a:gd name="connsiteY3" fmla="*/ 68746 h 662124"/>
                      <a:gd name="connsiteX4" fmla="*/ 651290 w 651290"/>
                      <a:gd name="connsiteY4" fmla="*/ 662124 h 662124"/>
                      <a:gd name="connsiteX5" fmla="*/ 3618 w 651290"/>
                      <a:gd name="connsiteY5" fmla="*/ 662124 h 662124"/>
                      <a:gd name="connsiteX0" fmla="*/ 0 w 647672"/>
                      <a:gd name="connsiteY0" fmla="*/ 662124 h 662124"/>
                      <a:gd name="connsiteX1" fmla="*/ 123021 w 647672"/>
                      <a:gd name="connsiteY1" fmla="*/ 83217 h 662124"/>
                      <a:gd name="connsiteX2" fmla="*/ 372682 w 647672"/>
                      <a:gd name="connsiteY2" fmla="*/ 0 h 662124"/>
                      <a:gd name="connsiteX3" fmla="*/ 644054 w 647672"/>
                      <a:gd name="connsiteY3" fmla="*/ 68746 h 662124"/>
                      <a:gd name="connsiteX4" fmla="*/ 647672 w 647672"/>
                      <a:gd name="connsiteY4" fmla="*/ 662124 h 662124"/>
                      <a:gd name="connsiteX5" fmla="*/ 0 w 647672"/>
                      <a:gd name="connsiteY5" fmla="*/ 662124 h 662124"/>
                      <a:gd name="connsiteX0" fmla="*/ 7238 w 524651"/>
                      <a:gd name="connsiteY0" fmla="*/ 669360 h 669360"/>
                      <a:gd name="connsiteX1" fmla="*/ 0 w 524651"/>
                      <a:gd name="connsiteY1" fmla="*/ 83217 h 669360"/>
                      <a:gd name="connsiteX2" fmla="*/ 249661 w 524651"/>
                      <a:gd name="connsiteY2" fmla="*/ 0 h 669360"/>
                      <a:gd name="connsiteX3" fmla="*/ 521033 w 524651"/>
                      <a:gd name="connsiteY3" fmla="*/ 68746 h 669360"/>
                      <a:gd name="connsiteX4" fmla="*/ 524651 w 524651"/>
                      <a:gd name="connsiteY4" fmla="*/ 662124 h 669360"/>
                      <a:gd name="connsiteX5" fmla="*/ 7238 w 524651"/>
                      <a:gd name="connsiteY5" fmla="*/ 669360 h 669360"/>
                      <a:gd name="connsiteX0" fmla="*/ 438 w 528706"/>
                      <a:gd name="connsiteY0" fmla="*/ 665742 h 665742"/>
                      <a:gd name="connsiteX1" fmla="*/ 4055 w 528706"/>
                      <a:gd name="connsiteY1" fmla="*/ 83217 h 665742"/>
                      <a:gd name="connsiteX2" fmla="*/ 253716 w 528706"/>
                      <a:gd name="connsiteY2" fmla="*/ 0 h 665742"/>
                      <a:gd name="connsiteX3" fmla="*/ 525088 w 528706"/>
                      <a:gd name="connsiteY3" fmla="*/ 68746 h 665742"/>
                      <a:gd name="connsiteX4" fmla="*/ 528706 w 528706"/>
                      <a:gd name="connsiteY4" fmla="*/ 662124 h 665742"/>
                      <a:gd name="connsiteX5" fmla="*/ 438 w 528706"/>
                      <a:gd name="connsiteY5" fmla="*/ 665742 h 665742"/>
                      <a:gd name="connsiteX0" fmla="*/ 155 w 546514"/>
                      <a:gd name="connsiteY0" fmla="*/ 662124 h 662124"/>
                      <a:gd name="connsiteX1" fmla="*/ 21863 w 546514"/>
                      <a:gd name="connsiteY1" fmla="*/ 83217 h 662124"/>
                      <a:gd name="connsiteX2" fmla="*/ 271524 w 546514"/>
                      <a:gd name="connsiteY2" fmla="*/ 0 h 662124"/>
                      <a:gd name="connsiteX3" fmla="*/ 542896 w 546514"/>
                      <a:gd name="connsiteY3" fmla="*/ 68746 h 662124"/>
                      <a:gd name="connsiteX4" fmla="*/ 546514 w 546514"/>
                      <a:gd name="connsiteY4" fmla="*/ 662124 h 662124"/>
                      <a:gd name="connsiteX5" fmla="*/ 155 w 546514"/>
                      <a:gd name="connsiteY5" fmla="*/ 662124 h 662124"/>
                      <a:gd name="connsiteX0" fmla="*/ 10856 w 524651"/>
                      <a:gd name="connsiteY0" fmla="*/ 658506 h 662124"/>
                      <a:gd name="connsiteX1" fmla="*/ 0 w 524651"/>
                      <a:gd name="connsiteY1" fmla="*/ 83217 h 662124"/>
                      <a:gd name="connsiteX2" fmla="*/ 249661 w 524651"/>
                      <a:gd name="connsiteY2" fmla="*/ 0 h 662124"/>
                      <a:gd name="connsiteX3" fmla="*/ 521033 w 524651"/>
                      <a:gd name="connsiteY3" fmla="*/ 68746 h 662124"/>
                      <a:gd name="connsiteX4" fmla="*/ 524651 w 524651"/>
                      <a:gd name="connsiteY4" fmla="*/ 662124 h 662124"/>
                      <a:gd name="connsiteX5" fmla="*/ 10856 w 524651"/>
                      <a:gd name="connsiteY5" fmla="*/ 658506 h 66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3" name="Freeform 852">
                    <a:extLst>
                      <a:ext uri="{FF2B5EF4-FFF2-40B4-BE49-F238E27FC236}">
                        <a16:creationId xmlns:a16="http://schemas.microsoft.com/office/drawing/2014/main" id="{A2C8E2EA-C03E-3D40-9309-9A26DB88F7B1}"/>
                      </a:ext>
                    </a:extLst>
                  </p:cNvPr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56" name="Straight Connector 855">
                    <a:extLst>
                      <a:ext uri="{FF2B5EF4-FFF2-40B4-BE49-F238E27FC236}">
                        <a16:creationId xmlns:a16="http://schemas.microsoft.com/office/drawing/2014/main" id="{7E114527-2240-094A-BD11-84E940566E6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0526" y="2029553"/>
                    <a:ext cx="295249" cy="73468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5" name="Straight Connector 1044">
                    <a:extLst>
                      <a:ext uri="{FF2B5EF4-FFF2-40B4-BE49-F238E27FC236}">
                        <a16:creationId xmlns:a16="http://schemas.microsoft.com/office/drawing/2014/main" id="{1F999166-DE8A-994F-B120-EA761CA93C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261710"/>
                    <a:ext cx="290369" cy="1675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6" name="Straight Connector 1045">
                    <a:extLst>
                      <a:ext uri="{FF2B5EF4-FFF2-40B4-BE49-F238E27FC236}">
                        <a16:creationId xmlns:a16="http://schemas.microsoft.com/office/drawing/2014/main" id="{6E30271F-9D0F-F741-8A9B-0C408294FF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151772"/>
                    <a:ext cx="290369" cy="4840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7" name="Straight Connector 1046">
                    <a:extLst>
                      <a:ext uri="{FF2B5EF4-FFF2-40B4-BE49-F238E27FC236}">
                        <a16:creationId xmlns:a16="http://schemas.microsoft.com/office/drawing/2014/main" id="{F330B512-4E42-1647-820B-211C35AA815C}"/>
                      </a:ext>
                    </a:extLst>
                  </p:cNvPr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8" name="Straight Connector 1047">
                    <a:extLst>
                      <a:ext uri="{FF2B5EF4-FFF2-40B4-BE49-F238E27FC236}">
                        <a16:creationId xmlns:a16="http://schemas.microsoft.com/office/drawing/2014/main" id="{BC0EC845-A3BA-0B4F-8261-1D784734BD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50242" y="1866900"/>
                    <a:ext cx="0" cy="465273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9" name="Straight Connector 1048">
                    <a:extLst>
                      <a:ext uri="{FF2B5EF4-FFF2-40B4-BE49-F238E27FC236}">
                        <a16:creationId xmlns:a16="http://schemas.microsoft.com/office/drawing/2014/main" id="{1F88AE9A-DB5C-9244-B7C5-18B4779C4D80}"/>
                      </a:ext>
                    </a:extLst>
                  </p:cNvPr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line">
                    <a:avLst/>
                  </a:prstGeom>
                  <a:ln w="15875">
                    <a:solidFill>
                      <a:srgbClr val="0000A8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26D04249-9C1C-9C4E-819B-F0D40F827162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1050" name="Group 1049">
                    <a:extLst>
                      <a:ext uri="{FF2B5EF4-FFF2-40B4-BE49-F238E27FC236}">
                        <a16:creationId xmlns:a16="http://schemas.microsoft.com/office/drawing/2014/main" id="{C8E31B1B-A8BD-C348-9DBB-5A47113CE7A0}"/>
                      </a:ext>
                    </a:extLst>
                  </p:cNvPr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1055" name="Freeform 1054">
                      <a:extLst>
                        <a:ext uri="{FF2B5EF4-FFF2-40B4-BE49-F238E27FC236}">
                          <a16:creationId xmlns:a16="http://schemas.microsoft.com/office/drawing/2014/main" id="{0539E2C3-83D8-7842-9BA9-84128A56D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  <a:gd name="connsiteX0" fmla="*/ 3618 w 651290"/>
                        <a:gd name="connsiteY0" fmla="*/ 593378 h 593378"/>
                        <a:gd name="connsiteX1" fmla="*/ 0 w 651290"/>
                        <a:gd name="connsiteY1" fmla="*/ 242416 h 593378"/>
                        <a:gd name="connsiteX2" fmla="*/ 423338 w 651290"/>
                        <a:gd name="connsiteY2" fmla="*/ 101308 h 593378"/>
                        <a:gd name="connsiteX3" fmla="*/ 647672 w 651290"/>
                        <a:gd name="connsiteY3" fmla="*/ 0 h 593378"/>
                        <a:gd name="connsiteX4" fmla="*/ 651290 w 651290"/>
                        <a:gd name="connsiteY4" fmla="*/ 593378 h 593378"/>
                        <a:gd name="connsiteX5" fmla="*/ 3618 w 651290"/>
                        <a:gd name="connsiteY5" fmla="*/ 593378 h 593378"/>
                        <a:gd name="connsiteX0" fmla="*/ 3618 w 651290"/>
                        <a:gd name="connsiteY0" fmla="*/ 662124 h 662124"/>
                        <a:gd name="connsiteX1" fmla="*/ 0 w 651290"/>
                        <a:gd name="connsiteY1" fmla="*/ 311162 h 662124"/>
                        <a:gd name="connsiteX2" fmla="*/ 376300 w 651290"/>
                        <a:gd name="connsiteY2" fmla="*/ 0 h 662124"/>
                        <a:gd name="connsiteX3" fmla="*/ 647672 w 651290"/>
                        <a:gd name="connsiteY3" fmla="*/ 68746 h 662124"/>
                        <a:gd name="connsiteX4" fmla="*/ 651290 w 651290"/>
                        <a:gd name="connsiteY4" fmla="*/ 662124 h 662124"/>
                        <a:gd name="connsiteX5" fmla="*/ 3618 w 651290"/>
                        <a:gd name="connsiteY5" fmla="*/ 662124 h 662124"/>
                        <a:gd name="connsiteX0" fmla="*/ 0 w 647672"/>
                        <a:gd name="connsiteY0" fmla="*/ 662124 h 662124"/>
                        <a:gd name="connsiteX1" fmla="*/ 123021 w 647672"/>
                        <a:gd name="connsiteY1" fmla="*/ 83217 h 662124"/>
                        <a:gd name="connsiteX2" fmla="*/ 372682 w 647672"/>
                        <a:gd name="connsiteY2" fmla="*/ 0 h 662124"/>
                        <a:gd name="connsiteX3" fmla="*/ 644054 w 647672"/>
                        <a:gd name="connsiteY3" fmla="*/ 68746 h 662124"/>
                        <a:gd name="connsiteX4" fmla="*/ 647672 w 647672"/>
                        <a:gd name="connsiteY4" fmla="*/ 662124 h 662124"/>
                        <a:gd name="connsiteX5" fmla="*/ 0 w 647672"/>
                        <a:gd name="connsiteY5" fmla="*/ 662124 h 662124"/>
                        <a:gd name="connsiteX0" fmla="*/ 7238 w 524651"/>
                        <a:gd name="connsiteY0" fmla="*/ 669360 h 669360"/>
                        <a:gd name="connsiteX1" fmla="*/ 0 w 524651"/>
                        <a:gd name="connsiteY1" fmla="*/ 83217 h 669360"/>
                        <a:gd name="connsiteX2" fmla="*/ 249661 w 524651"/>
                        <a:gd name="connsiteY2" fmla="*/ 0 h 669360"/>
                        <a:gd name="connsiteX3" fmla="*/ 521033 w 524651"/>
                        <a:gd name="connsiteY3" fmla="*/ 68746 h 669360"/>
                        <a:gd name="connsiteX4" fmla="*/ 524651 w 524651"/>
                        <a:gd name="connsiteY4" fmla="*/ 662124 h 669360"/>
                        <a:gd name="connsiteX5" fmla="*/ 7238 w 524651"/>
                        <a:gd name="connsiteY5" fmla="*/ 669360 h 669360"/>
                        <a:gd name="connsiteX0" fmla="*/ 438 w 528706"/>
                        <a:gd name="connsiteY0" fmla="*/ 665742 h 665742"/>
                        <a:gd name="connsiteX1" fmla="*/ 4055 w 528706"/>
                        <a:gd name="connsiteY1" fmla="*/ 83217 h 665742"/>
                        <a:gd name="connsiteX2" fmla="*/ 253716 w 528706"/>
                        <a:gd name="connsiteY2" fmla="*/ 0 h 665742"/>
                        <a:gd name="connsiteX3" fmla="*/ 525088 w 528706"/>
                        <a:gd name="connsiteY3" fmla="*/ 68746 h 665742"/>
                        <a:gd name="connsiteX4" fmla="*/ 528706 w 528706"/>
                        <a:gd name="connsiteY4" fmla="*/ 662124 h 665742"/>
                        <a:gd name="connsiteX5" fmla="*/ 438 w 528706"/>
                        <a:gd name="connsiteY5" fmla="*/ 665742 h 665742"/>
                        <a:gd name="connsiteX0" fmla="*/ 155 w 546514"/>
                        <a:gd name="connsiteY0" fmla="*/ 662124 h 662124"/>
                        <a:gd name="connsiteX1" fmla="*/ 21863 w 546514"/>
                        <a:gd name="connsiteY1" fmla="*/ 83217 h 662124"/>
                        <a:gd name="connsiteX2" fmla="*/ 271524 w 546514"/>
                        <a:gd name="connsiteY2" fmla="*/ 0 h 662124"/>
                        <a:gd name="connsiteX3" fmla="*/ 542896 w 546514"/>
                        <a:gd name="connsiteY3" fmla="*/ 68746 h 662124"/>
                        <a:gd name="connsiteX4" fmla="*/ 546514 w 546514"/>
                        <a:gd name="connsiteY4" fmla="*/ 662124 h 662124"/>
                        <a:gd name="connsiteX5" fmla="*/ 155 w 546514"/>
                        <a:gd name="connsiteY5" fmla="*/ 662124 h 662124"/>
                        <a:gd name="connsiteX0" fmla="*/ 10856 w 524651"/>
                        <a:gd name="connsiteY0" fmla="*/ 658506 h 662124"/>
                        <a:gd name="connsiteX1" fmla="*/ 0 w 524651"/>
                        <a:gd name="connsiteY1" fmla="*/ 83217 h 662124"/>
                        <a:gd name="connsiteX2" fmla="*/ 249661 w 524651"/>
                        <a:gd name="connsiteY2" fmla="*/ 0 h 662124"/>
                        <a:gd name="connsiteX3" fmla="*/ 521033 w 524651"/>
                        <a:gd name="connsiteY3" fmla="*/ 68746 h 662124"/>
                        <a:gd name="connsiteX4" fmla="*/ 524651 w 524651"/>
                        <a:gd name="connsiteY4" fmla="*/ 662124 h 662124"/>
                        <a:gd name="connsiteX5" fmla="*/ 10856 w 524651"/>
                        <a:gd name="connsiteY5" fmla="*/ 658506 h 662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6" name="Freeform 1055">
                      <a:extLst>
                        <a:ext uri="{FF2B5EF4-FFF2-40B4-BE49-F238E27FC236}">
                          <a16:creationId xmlns:a16="http://schemas.microsoft.com/office/drawing/2014/main" id="{7F957A9C-F106-0C41-9CB4-AA3B37083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57" name="Straight Connector 1056">
                      <a:extLst>
                        <a:ext uri="{FF2B5EF4-FFF2-40B4-BE49-F238E27FC236}">
                          <a16:creationId xmlns:a16="http://schemas.microsoft.com/office/drawing/2014/main" id="{4D8AB269-9C7C-9F4F-BE37-8E69BF1C9A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0526" y="2029553"/>
                      <a:ext cx="295249" cy="73468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8" name="Straight Connector 1057">
                      <a:extLst>
                        <a:ext uri="{FF2B5EF4-FFF2-40B4-BE49-F238E27FC236}">
                          <a16:creationId xmlns:a16="http://schemas.microsoft.com/office/drawing/2014/main" id="{8C9917B3-A4FD-A648-8288-AC661D5550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261710"/>
                      <a:ext cx="290369" cy="1675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9" name="Straight Connector 1058">
                      <a:extLst>
                        <a:ext uri="{FF2B5EF4-FFF2-40B4-BE49-F238E27FC236}">
                          <a16:creationId xmlns:a16="http://schemas.microsoft.com/office/drawing/2014/main" id="{DA41B1EE-D206-C94C-A493-AE9411518D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151772"/>
                      <a:ext cx="290369" cy="4840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0" name="Straight Connector 1059">
                      <a:extLst>
                        <a:ext uri="{FF2B5EF4-FFF2-40B4-BE49-F238E27FC236}">
                          <a16:creationId xmlns:a16="http://schemas.microsoft.com/office/drawing/2014/main" id="{6CFB218F-3F64-4A40-B5C3-F9B0893563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1" name="Straight Connector 1060">
                      <a:extLst>
                        <a:ext uri="{FF2B5EF4-FFF2-40B4-BE49-F238E27FC236}">
                          <a16:creationId xmlns:a16="http://schemas.microsoft.com/office/drawing/2014/main" id="{B5889328-72DC-AC45-8A8D-611A9C172BF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950242" y="1866900"/>
                      <a:ext cx="0" cy="465273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2" name="Straight Connector 1061">
                      <a:extLst>
                        <a:ext uri="{FF2B5EF4-FFF2-40B4-BE49-F238E27FC236}">
                          <a16:creationId xmlns:a16="http://schemas.microsoft.com/office/drawing/2014/main" id="{1DA0436A-6056-AC48-A373-770869324F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line">
                      <a:avLst/>
                    </a:prstGeom>
                    <a:ln w="15875">
                      <a:solidFill>
                        <a:srgbClr val="0000A8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1" name="Group 1050">
                    <a:extLst>
                      <a:ext uri="{FF2B5EF4-FFF2-40B4-BE49-F238E27FC236}">
                        <a16:creationId xmlns:a16="http://schemas.microsoft.com/office/drawing/2014/main" id="{22A5A7B3-4B87-0A4B-AF9B-A2CEEF9C6A1E}"/>
                      </a:ext>
                    </a:extLst>
                  </p:cNvPr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1052" name="Picture 1051" descr="server_rack.png">
                      <a:extLst>
                        <a:ext uri="{FF2B5EF4-FFF2-40B4-BE49-F238E27FC236}">
                          <a16:creationId xmlns:a16="http://schemas.microsoft.com/office/drawing/2014/main" id="{16762D31-A312-9242-9140-75D9B2D49E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3" name="Picture 1052" descr="server_rack.png">
                      <a:extLst>
                        <a:ext uri="{FF2B5EF4-FFF2-40B4-BE49-F238E27FC236}">
                          <a16:creationId xmlns:a16="http://schemas.microsoft.com/office/drawing/2014/main" id="{67C075EF-ABED-BE4F-80C8-E2E6902028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4" name="Picture 1053" descr="server_rack.png">
                      <a:extLst>
                        <a:ext uri="{FF2B5EF4-FFF2-40B4-BE49-F238E27FC236}">
                          <a16:creationId xmlns:a16="http://schemas.microsoft.com/office/drawing/2014/main" id="{D6E8731F-56EE-6E43-979F-B938DC8338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8DCC768B-82D0-1C4C-BB9C-D294741D09F8}"/>
                  </a:ext>
                </a:extLst>
              </p:cNvPr>
              <p:cNvGrpSpPr/>
              <p:nvPr/>
            </p:nvGrpSpPr>
            <p:grpSpPr>
              <a:xfrm>
                <a:off x="5694561" y="6441153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1064" name="Group 1063">
                  <a:extLst>
                    <a:ext uri="{FF2B5EF4-FFF2-40B4-BE49-F238E27FC236}">
                      <a16:creationId xmlns:a16="http://schemas.microsoft.com/office/drawing/2014/main" id="{A646105A-003F-554A-88D4-5069F5E93FFC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1079" name="Freeform 1078">
                    <a:extLst>
                      <a:ext uri="{FF2B5EF4-FFF2-40B4-BE49-F238E27FC236}">
                        <a16:creationId xmlns:a16="http://schemas.microsoft.com/office/drawing/2014/main" id="{783869E3-485B-9047-AFC5-CF97F1DDB50A}"/>
                      </a:ext>
                    </a:extLst>
                  </p:cNvPr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  <a:gd name="connsiteX0" fmla="*/ 3618 w 651290"/>
                      <a:gd name="connsiteY0" fmla="*/ 593378 h 593378"/>
                      <a:gd name="connsiteX1" fmla="*/ 0 w 651290"/>
                      <a:gd name="connsiteY1" fmla="*/ 242416 h 593378"/>
                      <a:gd name="connsiteX2" fmla="*/ 423338 w 651290"/>
                      <a:gd name="connsiteY2" fmla="*/ 101308 h 593378"/>
                      <a:gd name="connsiteX3" fmla="*/ 647672 w 651290"/>
                      <a:gd name="connsiteY3" fmla="*/ 0 h 593378"/>
                      <a:gd name="connsiteX4" fmla="*/ 651290 w 651290"/>
                      <a:gd name="connsiteY4" fmla="*/ 593378 h 593378"/>
                      <a:gd name="connsiteX5" fmla="*/ 3618 w 651290"/>
                      <a:gd name="connsiteY5" fmla="*/ 593378 h 593378"/>
                      <a:gd name="connsiteX0" fmla="*/ 3618 w 651290"/>
                      <a:gd name="connsiteY0" fmla="*/ 662124 h 662124"/>
                      <a:gd name="connsiteX1" fmla="*/ 0 w 651290"/>
                      <a:gd name="connsiteY1" fmla="*/ 311162 h 662124"/>
                      <a:gd name="connsiteX2" fmla="*/ 376300 w 651290"/>
                      <a:gd name="connsiteY2" fmla="*/ 0 h 662124"/>
                      <a:gd name="connsiteX3" fmla="*/ 647672 w 651290"/>
                      <a:gd name="connsiteY3" fmla="*/ 68746 h 662124"/>
                      <a:gd name="connsiteX4" fmla="*/ 651290 w 651290"/>
                      <a:gd name="connsiteY4" fmla="*/ 662124 h 662124"/>
                      <a:gd name="connsiteX5" fmla="*/ 3618 w 651290"/>
                      <a:gd name="connsiteY5" fmla="*/ 662124 h 662124"/>
                      <a:gd name="connsiteX0" fmla="*/ 0 w 647672"/>
                      <a:gd name="connsiteY0" fmla="*/ 662124 h 662124"/>
                      <a:gd name="connsiteX1" fmla="*/ 123021 w 647672"/>
                      <a:gd name="connsiteY1" fmla="*/ 83217 h 662124"/>
                      <a:gd name="connsiteX2" fmla="*/ 372682 w 647672"/>
                      <a:gd name="connsiteY2" fmla="*/ 0 h 662124"/>
                      <a:gd name="connsiteX3" fmla="*/ 644054 w 647672"/>
                      <a:gd name="connsiteY3" fmla="*/ 68746 h 662124"/>
                      <a:gd name="connsiteX4" fmla="*/ 647672 w 647672"/>
                      <a:gd name="connsiteY4" fmla="*/ 662124 h 662124"/>
                      <a:gd name="connsiteX5" fmla="*/ 0 w 647672"/>
                      <a:gd name="connsiteY5" fmla="*/ 662124 h 662124"/>
                      <a:gd name="connsiteX0" fmla="*/ 7238 w 524651"/>
                      <a:gd name="connsiteY0" fmla="*/ 669360 h 669360"/>
                      <a:gd name="connsiteX1" fmla="*/ 0 w 524651"/>
                      <a:gd name="connsiteY1" fmla="*/ 83217 h 669360"/>
                      <a:gd name="connsiteX2" fmla="*/ 249661 w 524651"/>
                      <a:gd name="connsiteY2" fmla="*/ 0 h 669360"/>
                      <a:gd name="connsiteX3" fmla="*/ 521033 w 524651"/>
                      <a:gd name="connsiteY3" fmla="*/ 68746 h 669360"/>
                      <a:gd name="connsiteX4" fmla="*/ 524651 w 524651"/>
                      <a:gd name="connsiteY4" fmla="*/ 662124 h 669360"/>
                      <a:gd name="connsiteX5" fmla="*/ 7238 w 524651"/>
                      <a:gd name="connsiteY5" fmla="*/ 669360 h 669360"/>
                      <a:gd name="connsiteX0" fmla="*/ 438 w 528706"/>
                      <a:gd name="connsiteY0" fmla="*/ 665742 h 665742"/>
                      <a:gd name="connsiteX1" fmla="*/ 4055 w 528706"/>
                      <a:gd name="connsiteY1" fmla="*/ 83217 h 665742"/>
                      <a:gd name="connsiteX2" fmla="*/ 253716 w 528706"/>
                      <a:gd name="connsiteY2" fmla="*/ 0 h 665742"/>
                      <a:gd name="connsiteX3" fmla="*/ 525088 w 528706"/>
                      <a:gd name="connsiteY3" fmla="*/ 68746 h 665742"/>
                      <a:gd name="connsiteX4" fmla="*/ 528706 w 528706"/>
                      <a:gd name="connsiteY4" fmla="*/ 662124 h 665742"/>
                      <a:gd name="connsiteX5" fmla="*/ 438 w 528706"/>
                      <a:gd name="connsiteY5" fmla="*/ 665742 h 665742"/>
                      <a:gd name="connsiteX0" fmla="*/ 155 w 546514"/>
                      <a:gd name="connsiteY0" fmla="*/ 662124 h 662124"/>
                      <a:gd name="connsiteX1" fmla="*/ 21863 w 546514"/>
                      <a:gd name="connsiteY1" fmla="*/ 83217 h 662124"/>
                      <a:gd name="connsiteX2" fmla="*/ 271524 w 546514"/>
                      <a:gd name="connsiteY2" fmla="*/ 0 h 662124"/>
                      <a:gd name="connsiteX3" fmla="*/ 542896 w 546514"/>
                      <a:gd name="connsiteY3" fmla="*/ 68746 h 662124"/>
                      <a:gd name="connsiteX4" fmla="*/ 546514 w 546514"/>
                      <a:gd name="connsiteY4" fmla="*/ 662124 h 662124"/>
                      <a:gd name="connsiteX5" fmla="*/ 155 w 546514"/>
                      <a:gd name="connsiteY5" fmla="*/ 662124 h 662124"/>
                      <a:gd name="connsiteX0" fmla="*/ 10856 w 524651"/>
                      <a:gd name="connsiteY0" fmla="*/ 658506 h 662124"/>
                      <a:gd name="connsiteX1" fmla="*/ 0 w 524651"/>
                      <a:gd name="connsiteY1" fmla="*/ 83217 h 662124"/>
                      <a:gd name="connsiteX2" fmla="*/ 249661 w 524651"/>
                      <a:gd name="connsiteY2" fmla="*/ 0 h 662124"/>
                      <a:gd name="connsiteX3" fmla="*/ 521033 w 524651"/>
                      <a:gd name="connsiteY3" fmla="*/ 68746 h 662124"/>
                      <a:gd name="connsiteX4" fmla="*/ 524651 w 524651"/>
                      <a:gd name="connsiteY4" fmla="*/ 662124 h 662124"/>
                      <a:gd name="connsiteX5" fmla="*/ 10856 w 524651"/>
                      <a:gd name="connsiteY5" fmla="*/ 658506 h 66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0" name="Freeform 1079">
                    <a:extLst>
                      <a:ext uri="{FF2B5EF4-FFF2-40B4-BE49-F238E27FC236}">
                        <a16:creationId xmlns:a16="http://schemas.microsoft.com/office/drawing/2014/main" id="{8E65AB09-DDF1-6A4D-ABA3-56FB2D4CED46}"/>
                      </a:ext>
                    </a:extLst>
                  </p:cNvPr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81" name="Straight Connector 1080">
                    <a:extLst>
                      <a:ext uri="{FF2B5EF4-FFF2-40B4-BE49-F238E27FC236}">
                        <a16:creationId xmlns:a16="http://schemas.microsoft.com/office/drawing/2014/main" id="{618AEF39-9C64-824D-9165-FA33924AE8F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0526" y="2029553"/>
                    <a:ext cx="295249" cy="73468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2" name="Straight Connector 1081">
                    <a:extLst>
                      <a:ext uri="{FF2B5EF4-FFF2-40B4-BE49-F238E27FC236}">
                        <a16:creationId xmlns:a16="http://schemas.microsoft.com/office/drawing/2014/main" id="{486CF28E-1757-1E4F-B50E-13175345D4D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261710"/>
                    <a:ext cx="290369" cy="1675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3" name="Straight Connector 1082">
                    <a:extLst>
                      <a:ext uri="{FF2B5EF4-FFF2-40B4-BE49-F238E27FC236}">
                        <a16:creationId xmlns:a16="http://schemas.microsoft.com/office/drawing/2014/main" id="{47473366-77DC-214A-8A2B-F7D96315F6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151772"/>
                    <a:ext cx="290369" cy="4840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4" name="Straight Connector 1083">
                    <a:extLst>
                      <a:ext uri="{FF2B5EF4-FFF2-40B4-BE49-F238E27FC236}">
                        <a16:creationId xmlns:a16="http://schemas.microsoft.com/office/drawing/2014/main" id="{2EF16BEC-FBF7-DF43-AC97-4B8743F8D68F}"/>
                      </a:ext>
                    </a:extLst>
                  </p:cNvPr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5" name="Straight Connector 1084">
                    <a:extLst>
                      <a:ext uri="{FF2B5EF4-FFF2-40B4-BE49-F238E27FC236}">
                        <a16:creationId xmlns:a16="http://schemas.microsoft.com/office/drawing/2014/main" id="{7BEB9537-B234-2A40-878F-D5DCB893594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50242" y="1866900"/>
                    <a:ext cx="0" cy="465273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6" name="Straight Connector 1085">
                    <a:extLst>
                      <a:ext uri="{FF2B5EF4-FFF2-40B4-BE49-F238E27FC236}">
                        <a16:creationId xmlns:a16="http://schemas.microsoft.com/office/drawing/2014/main" id="{36D4353D-F1D8-A749-B8D7-DF1A75AAB163}"/>
                      </a:ext>
                    </a:extLst>
                  </p:cNvPr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line">
                    <a:avLst/>
                  </a:prstGeom>
                  <a:ln w="15875">
                    <a:solidFill>
                      <a:srgbClr val="0000A8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5" name="Group 1064">
                  <a:extLst>
                    <a:ext uri="{FF2B5EF4-FFF2-40B4-BE49-F238E27FC236}">
                      <a16:creationId xmlns:a16="http://schemas.microsoft.com/office/drawing/2014/main" id="{32BC0B46-E7F4-FB4D-8976-24D2F44EA1E4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1066" name="Group 1065">
                    <a:extLst>
                      <a:ext uri="{FF2B5EF4-FFF2-40B4-BE49-F238E27FC236}">
                        <a16:creationId xmlns:a16="http://schemas.microsoft.com/office/drawing/2014/main" id="{657EBA9E-3D02-3647-AD62-4C3FA03B1F87}"/>
                      </a:ext>
                    </a:extLst>
                  </p:cNvPr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1071" name="Freeform 1070">
                      <a:extLst>
                        <a:ext uri="{FF2B5EF4-FFF2-40B4-BE49-F238E27FC236}">
                          <a16:creationId xmlns:a16="http://schemas.microsoft.com/office/drawing/2014/main" id="{FE372475-847B-5A48-BA42-FC4EB2AFD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  <a:gd name="connsiteX0" fmla="*/ 3618 w 651290"/>
                        <a:gd name="connsiteY0" fmla="*/ 593378 h 593378"/>
                        <a:gd name="connsiteX1" fmla="*/ 0 w 651290"/>
                        <a:gd name="connsiteY1" fmla="*/ 242416 h 593378"/>
                        <a:gd name="connsiteX2" fmla="*/ 423338 w 651290"/>
                        <a:gd name="connsiteY2" fmla="*/ 101308 h 593378"/>
                        <a:gd name="connsiteX3" fmla="*/ 647672 w 651290"/>
                        <a:gd name="connsiteY3" fmla="*/ 0 h 593378"/>
                        <a:gd name="connsiteX4" fmla="*/ 651290 w 651290"/>
                        <a:gd name="connsiteY4" fmla="*/ 593378 h 593378"/>
                        <a:gd name="connsiteX5" fmla="*/ 3618 w 651290"/>
                        <a:gd name="connsiteY5" fmla="*/ 593378 h 593378"/>
                        <a:gd name="connsiteX0" fmla="*/ 3618 w 651290"/>
                        <a:gd name="connsiteY0" fmla="*/ 662124 h 662124"/>
                        <a:gd name="connsiteX1" fmla="*/ 0 w 651290"/>
                        <a:gd name="connsiteY1" fmla="*/ 311162 h 662124"/>
                        <a:gd name="connsiteX2" fmla="*/ 376300 w 651290"/>
                        <a:gd name="connsiteY2" fmla="*/ 0 h 662124"/>
                        <a:gd name="connsiteX3" fmla="*/ 647672 w 651290"/>
                        <a:gd name="connsiteY3" fmla="*/ 68746 h 662124"/>
                        <a:gd name="connsiteX4" fmla="*/ 651290 w 651290"/>
                        <a:gd name="connsiteY4" fmla="*/ 662124 h 662124"/>
                        <a:gd name="connsiteX5" fmla="*/ 3618 w 651290"/>
                        <a:gd name="connsiteY5" fmla="*/ 662124 h 662124"/>
                        <a:gd name="connsiteX0" fmla="*/ 0 w 647672"/>
                        <a:gd name="connsiteY0" fmla="*/ 662124 h 662124"/>
                        <a:gd name="connsiteX1" fmla="*/ 123021 w 647672"/>
                        <a:gd name="connsiteY1" fmla="*/ 83217 h 662124"/>
                        <a:gd name="connsiteX2" fmla="*/ 372682 w 647672"/>
                        <a:gd name="connsiteY2" fmla="*/ 0 h 662124"/>
                        <a:gd name="connsiteX3" fmla="*/ 644054 w 647672"/>
                        <a:gd name="connsiteY3" fmla="*/ 68746 h 662124"/>
                        <a:gd name="connsiteX4" fmla="*/ 647672 w 647672"/>
                        <a:gd name="connsiteY4" fmla="*/ 662124 h 662124"/>
                        <a:gd name="connsiteX5" fmla="*/ 0 w 647672"/>
                        <a:gd name="connsiteY5" fmla="*/ 662124 h 662124"/>
                        <a:gd name="connsiteX0" fmla="*/ 7238 w 524651"/>
                        <a:gd name="connsiteY0" fmla="*/ 669360 h 669360"/>
                        <a:gd name="connsiteX1" fmla="*/ 0 w 524651"/>
                        <a:gd name="connsiteY1" fmla="*/ 83217 h 669360"/>
                        <a:gd name="connsiteX2" fmla="*/ 249661 w 524651"/>
                        <a:gd name="connsiteY2" fmla="*/ 0 h 669360"/>
                        <a:gd name="connsiteX3" fmla="*/ 521033 w 524651"/>
                        <a:gd name="connsiteY3" fmla="*/ 68746 h 669360"/>
                        <a:gd name="connsiteX4" fmla="*/ 524651 w 524651"/>
                        <a:gd name="connsiteY4" fmla="*/ 662124 h 669360"/>
                        <a:gd name="connsiteX5" fmla="*/ 7238 w 524651"/>
                        <a:gd name="connsiteY5" fmla="*/ 669360 h 669360"/>
                        <a:gd name="connsiteX0" fmla="*/ 438 w 528706"/>
                        <a:gd name="connsiteY0" fmla="*/ 665742 h 665742"/>
                        <a:gd name="connsiteX1" fmla="*/ 4055 w 528706"/>
                        <a:gd name="connsiteY1" fmla="*/ 83217 h 665742"/>
                        <a:gd name="connsiteX2" fmla="*/ 253716 w 528706"/>
                        <a:gd name="connsiteY2" fmla="*/ 0 h 665742"/>
                        <a:gd name="connsiteX3" fmla="*/ 525088 w 528706"/>
                        <a:gd name="connsiteY3" fmla="*/ 68746 h 665742"/>
                        <a:gd name="connsiteX4" fmla="*/ 528706 w 528706"/>
                        <a:gd name="connsiteY4" fmla="*/ 662124 h 665742"/>
                        <a:gd name="connsiteX5" fmla="*/ 438 w 528706"/>
                        <a:gd name="connsiteY5" fmla="*/ 665742 h 665742"/>
                        <a:gd name="connsiteX0" fmla="*/ 155 w 546514"/>
                        <a:gd name="connsiteY0" fmla="*/ 662124 h 662124"/>
                        <a:gd name="connsiteX1" fmla="*/ 21863 w 546514"/>
                        <a:gd name="connsiteY1" fmla="*/ 83217 h 662124"/>
                        <a:gd name="connsiteX2" fmla="*/ 271524 w 546514"/>
                        <a:gd name="connsiteY2" fmla="*/ 0 h 662124"/>
                        <a:gd name="connsiteX3" fmla="*/ 542896 w 546514"/>
                        <a:gd name="connsiteY3" fmla="*/ 68746 h 662124"/>
                        <a:gd name="connsiteX4" fmla="*/ 546514 w 546514"/>
                        <a:gd name="connsiteY4" fmla="*/ 662124 h 662124"/>
                        <a:gd name="connsiteX5" fmla="*/ 155 w 546514"/>
                        <a:gd name="connsiteY5" fmla="*/ 662124 h 662124"/>
                        <a:gd name="connsiteX0" fmla="*/ 10856 w 524651"/>
                        <a:gd name="connsiteY0" fmla="*/ 658506 h 662124"/>
                        <a:gd name="connsiteX1" fmla="*/ 0 w 524651"/>
                        <a:gd name="connsiteY1" fmla="*/ 83217 h 662124"/>
                        <a:gd name="connsiteX2" fmla="*/ 249661 w 524651"/>
                        <a:gd name="connsiteY2" fmla="*/ 0 h 662124"/>
                        <a:gd name="connsiteX3" fmla="*/ 521033 w 524651"/>
                        <a:gd name="connsiteY3" fmla="*/ 68746 h 662124"/>
                        <a:gd name="connsiteX4" fmla="*/ 524651 w 524651"/>
                        <a:gd name="connsiteY4" fmla="*/ 662124 h 662124"/>
                        <a:gd name="connsiteX5" fmla="*/ 10856 w 524651"/>
                        <a:gd name="connsiteY5" fmla="*/ 658506 h 662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2" name="Freeform 1071">
                      <a:extLst>
                        <a:ext uri="{FF2B5EF4-FFF2-40B4-BE49-F238E27FC236}">
                          <a16:creationId xmlns:a16="http://schemas.microsoft.com/office/drawing/2014/main" id="{09130EB1-7474-B94D-BED7-85B261C5A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73" name="Straight Connector 1072">
                      <a:extLst>
                        <a:ext uri="{FF2B5EF4-FFF2-40B4-BE49-F238E27FC236}">
                          <a16:creationId xmlns:a16="http://schemas.microsoft.com/office/drawing/2014/main" id="{3616C51B-DFE6-5940-A968-19B2E26EC74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0526" y="2029553"/>
                      <a:ext cx="295249" cy="73468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4" name="Straight Connector 1073">
                      <a:extLst>
                        <a:ext uri="{FF2B5EF4-FFF2-40B4-BE49-F238E27FC236}">
                          <a16:creationId xmlns:a16="http://schemas.microsoft.com/office/drawing/2014/main" id="{D2D1D346-55DA-2341-B60B-600E6324F60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261710"/>
                      <a:ext cx="290369" cy="1675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5" name="Straight Connector 1074">
                      <a:extLst>
                        <a:ext uri="{FF2B5EF4-FFF2-40B4-BE49-F238E27FC236}">
                          <a16:creationId xmlns:a16="http://schemas.microsoft.com/office/drawing/2014/main" id="{DE2B7475-7D9C-4E4B-9858-9B23378387D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151772"/>
                      <a:ext cx="290369" cy="4840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6" name="Straight Connector 1075">
                      <a:extLst>
                        <a:ext uri="{FF2B5EF4-FFF2-40B4-BE49-F238E27FC236}">
                          <a16:creationId xmlns:a16="http://schemas.microsoft.com/office/drawing/2014/main" id="{CF9C23E3-09BC-464F-9403-FB1898939AF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7" name="Straight Connector 1076">
                      <a:extLst>
                        <a:ext uri="{FF2B5EF4-FFF2-40B4-BE49-F238E27FC236}">
                          <a16:creationId xmlns:a16="http://schemas.microsoft.com/office/drawing/2014/main" id="{243DD04E-CE53-C94D-A298-1FAAB17C3AA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950242" y="1866900"/>
                      <a:ext cx="0" cy="465273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8" name="Straight Connector 1077">
                      <a:extLst>
                        <a:ext uri="{FF2B5EF4-FFF2-40B4-BE49-F238E27FC236}">
                          <a16:creationId xmlns:a16="http://schemas.microsoft.com/office/drawing/2014/main" id="{F586A1A3-9061-B543-B946-AA09FEA1A1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line">
                      <a:avLst/>
                    </a:prstGeom>
                    <a:ln w="15875">
                      <a:solidFill>
                        <a:srgbClr val="0000A8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67" name="Group 1066">
                    <a:extLst>
                      <a:ext uri="{FF2B5EF4-FFF2-40B4-BE49-F238E27FC236}">
                        <a16:creationId xmlns:a16="http://schemas.microsoft.com/office/drawing/2014/main" id="{9D527F42-9829-EC42-BF85-93A8B940898B}"/>
                      </a:ext>
                    </a:extLst>
                  </p:cNvPr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1068" name="Picture 1067" descr="server_rack.png">
                      <a:extLst>
                        <a:ext uri="{FF2B5EF4-FFF2-40B4-BE49-F238E27FC236}">
                          <a16:creationId xmlns:a16="http://schemas.microsoft.com/office/drawing/2014/main" id="{3C057932-EAE6-6D42-9FEA-F2846B05C6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9" name="Picture 1068" descr="server_rack.png">
                      <a:extLst>
                        <a:ext uri="{FF2B5EF4-FFF2-40B4-BE49-F238E27FC236}">
                          <a16:creationId xmlns:a16="http://schemas.microsoft.com/office/drawing/2014/main" id="{475029CE-1610-AE4E-880C-27AA1EAC9C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70" name="Picture 1069" descr="server_rack.png">
                      <a:extLst>
                        <a:ext uri="{FF2B5EF4-FFF2-40B4-BE49-F238E27FC236}">
                          <a16:creationId xmlns:a16="http://schemas.microsoft.com/office/drawing/2014/main" id="{E9A6926E-A499-3B42-BC44-3E767FAE6D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B78244-2878-4E4C-80D6-A3A83BFDA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177" y="3325716"/>
              <a:ext cx="210562" cy="60617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7794E541-D16E-B744-9F4E-F16CE4FFCEFA}"/>
                </a:ext>
              </a:extLst>
            </p:cNvPr>
            <p:cNvCxnSpPr>
              <a:cxnSpLocks/>
              <a:stCxn id="331" idx="6"/>
            </p:cNvCxnSpPr>
            <p:nvPr/>
          </p:nvCxnSpPr>
          <p:spPr>
            <a:xfrm>
              <a:off x="8653552" y="4059389"/>
              <a:ext cx="538561" cy="236967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9E6CEDD3-5237-7F47-A50C-C928A310E2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1407" y="2971505"/>
              <a:ext cx="180081" cy="928886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352AE841-C732-7B4B-BAB0-28479A2CE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0693" y="2457440"/>
              <a:ext cx="3285" cy="125629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A37BFDB9-13B5-0B44-9BCC-DA10C6BC25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0770" y="2709766"/>
              <a:ext cx="350837" cy="105614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00D40D05-9869-B142-A822-0D241B0165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3590" y="3084939"/>
              <a:ext cx="184530" cy="786742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478A4948-A08A-7E44-819A-24BDBBE1B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108" y="4260753"/>
              <a:ext cx="477027" cy="550561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6333C169-83AE-C947-B0FE-FC14D770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0123" y="4417447"/>
              <a:ext cx="5022" cy="1030757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034E5082-AB2B-B640-B1D2-257AACBDA3C1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5827900" y="4390762"/>
              <a:ext cx="863810" cy="1545220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135A9D83-D5C3-FA4C-A774-C4D577D8C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2725" y="4273180"/>
              <a:ext cx="719289" cy="145759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1286ED93-2B6B-404C-A404-B480CF350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6276" y="3473353"/>
              <a:ext cx="261637" cy="504826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CCEE2E34-D559-CA45-9E5A-F783F810E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724" y="4114193"/>
              <a:ext cx="251695" cy="109254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D65FCF95-878C-A14C-A6D6-6D22C404145C}"/>
                </a:ext>
              </a:extLst>
            </p:cNvPr>
            <p:cNvCxnSpPr>
              <a:cxnSpLocks/>
              <a:stCxn id="1032" idx="2"/>
              <a:endCxn id="996" idx="2"/>
            </p:cNvCxnSpPr>
            <p:nvPr/>
          </p:nvCxnSpPr>
          <p:spPr>
            <a:xfrm flipV="1">
              <a:off x="5458049" y="3230852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15EB59D3-4040-5749-B499-E27490D52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330" y="4394908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585E66CE-5974-5A48-86F4-642D85A8C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243" y="4368703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D11900C4-AD2E-9546-89B5-1A95630DD9E8}"/>
              </a:ext>
            </a:extLst>
          </p:cNvPr>
          <p:cNvGrpSpPr/>
          <p:nvPr/>
        </p:nvGrpSpPr>
        <p:grpSpPr>
          <a:xfrm>
            <a:off x="4545099" y="5447247"/>
            <a:ext cx="1807203" cy="495366"/>
            <a:chOff x="4545099" y="5447247"/>
            <a:chExt cx="1807203" cy="495366"/>
          </a:xfrm>
        </p:grpSpPr>
        <p:sp>
          <p:nvSpPr>
            <p:cNvPr id="1095" name="Oval 33">
              <a:extLst>
                <a:ext uri="{FF2B5EF4-FFF2-40B4-BE49-F238E27FC236}">
                  <a16:creationId xmlns:a16="http://schemas.microsoft.com/office/drawing/2014/main" id="{512F7670-AB23-F240-9D5A-6EAA52208A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1097" name="TextBox 9">
              <a:extLst>
                <a:ext uri="{FF2B5EF4-FFF2-40B4-BE49-F238E27FC236}">
                  <a16:creationId xmlns:a16="http://schemas.microsoft.com/office/drawing/2014/main" id="{373ADF7C-1486-8546-95DA-BA176D772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regional ISP</a:t>
              </a:r>
            </a:p>
          </p:txBody>
        </p: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376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0484462A-BBBF-CC4F-8955-E6317779C224}"/>
              </a:ext>
            </a:extLst>
          </p:cNvPr>
          <p:cNvCxnSpPr>
            <a:stCxn id="460" idx="2"/>
            <a:endCxn id="459" idx="6"/>
          </p:cNvCxnSpPr>
          <p:nvPr/>
        </p:nvCxnSpPr>
        <p:spPr bwMode="auto">
          <a:xfrm rot="10800000">
            <a:off x="5710238" y="3536903"/>
            <a:ext cx="531812" cy="0"/>
          </a:xfrm>
          <a:prstGeom prst="line">
            <a:avLst/>
          </a:prstGeom>
          <a:noFill/>
          <a:ln w="9525" cap="flat" cmpd="sng" algn="ctr">
            <a:noFill/>
            <a:prstDash val="solid"/>
          </a:ln>
          <a:effectLst/>
        </p:spPr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A6413169-1F86-9049-BAB4-CB7FC662559B}"/>
              </a:ext>
            </a:extLst>
          </p:cNvPr>
          <p:cNvCxnSpPr/>
          <p:nvPr/>
        </p:nvCxnSpPr>
        <p:spPr bwMode="auto">
          <a:xfrm rot="16200000" flipH="1">
            <a:off x="6584535" y="3012633"/>
            <a:ext cx="286582" cy="161925"/>
          </a:xfrm>
          <a:prstGeom prst="line">
            <a:avLst/>
          </a:prstGeom>
          <a:noFill/>
          <a:ln w="9525" cap="flat" cmpd="sng" algn="ctr">
            <a:noFill/>
            <a:prstDash val="solid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B2985D-939D-A548-BB6A-325E249FEFFC}"/>
              </a:ext>
            </a:extLst>
          </p:cNvPr>
          <p:cNvGrpSpPr/>
          <p:nvPr/>
        </p:nvGrpSpPr>
        <p:grpSpPr>
          <a:xfrm>
            <a:off x="2266950" y="1992869"/>
            <a:ext cx="7658100" cy="2815072"/>
            <a:chOff x="2266950" y="1992869"/>
            <a:chExt cx="7658100" cy="2815072"/>
          </a:xfrm>
        </p:grpSpPr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38E270F7-B953-6746-81D7-5185D1395A5B}"/>
                </a:ext>
              </a:extLst>
            </p:cNvPr>
            <p:cNvCxnSpPr>
              <a:endCxn id="462" idx="0"/>
            </p:cNvCxnSpPr>
            <p:nvPr/>
          </p:nvCxnSpPr>
          <p:spPr bwMode="auto">
            <a:xfrm rot="5400000">
              <a:off x="1732708" y="2949387"/>
              <a:ext cx="2221011" cy="30797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A98FC37-97EC-C247-AD5F-914F2DE010C6}"/>
                </a:ext>
              </a:extLst>
            </p:cNvPr>
            <p:cNvCxnSpPr>
              <a:stCxn id="459" idx="4"/>
            </p:cNvCxnSpPr>
            <p:nvPr/>
          </p:nvCxnSpPr>
          <p:spPr bwMode="auto">
            <a:xfrm rot="5400000">
              <a:off x="4431512" y="4096677"/>
              <a:ext cx="474651" cy="9842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7671C5E-1113-CA43-A33D-92ECFE2129C2}"/>
                </a:ext>
              </a:extLst>
            </p:cNvPr>
            <p:cNvCxnSpPr>
              <a:stCxn id="459" idx="3"/>
            </p:cNvCxnSpPr>
            <p:nvPr/>
          </p:nvCxnSpPr>
          <p:spPr bwMode="auto">
            <a:xfrm rot="5400000">
              <a:off x="3580901" y="3946152"/>
              <a:ext cx="583612" cy="2905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69E2FA91-0962-294C-A41F-3DD90DF20DA5}"/>
                </a:ext>
              </a:extLst>
            </p:cNvPr>
            <p:cNvCxnSpPr/>
            <p:nvPr/>
          </p:nvCxnSpPr>
          <p:spPr bwMode="auto">
            <a:xfrm rot="16200000" flipH="1">
              <a:off x="2142972" y="3178358"/>
              <a:ext cx="2292656" cy="26035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B69A575B-8E28-3C43-851B-7A48C4D768D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55927" y="3021951"/>
              <a:ext cx="771524" cy="143291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E475B5A7-C114-7E48-AB1E-92C7CF4A4EF6}"/>
                </a:ext>
              </a:extLst>
            </p:cNvPr>
            <p:cNvCxnSpPr>
              <a:endCxn id="465" idx="0"/>
            </p:cNvCxnSpPr>
            <p:nvPr/>
          </p:nvCxnSpPr>
          <p:spPr bwMode="auto">
            <a:xfrm>
              <a:off x="5186363" y="3712362"/>
              <a:ext cx="422275" cy="50151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96A5E6E-187B-3A49-A295-FA1F67D8E9B9}"/>
                </a:ext>
              </a:extLst>
            </p:cNvPr>
            <p:cNvCxnSpPr/>
            <p:nvPr/>
          </p:nvCxnSpPr>
          <p:spPr bwMode="auto">
            <a:xfrm rot="5400000">
              <a:off x="6419350" y="3956601"/>
              <a:ext cx="583613" cy="2905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EE62177A-B5F4-4A41-91F0-A95D2315BDCB}"/>
                </a:ext>
              </a:extLst>
            </p:cNvPr>
            <p:cNvCxnSpPr/>
            <p:nvPr/>
          </p:nvCxnSpPr>
          <p:spPr bwMode="auto">
            <a:xfrm rot="16200000" flipH="1">
              <a:off x="7161610" y="4097200"/>
              <a:ext cx="511967" cy="8096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05D1BC1-6C7E-3946-BEB6-4065EC357AD4}"/>
                </a:ext>
              </a:extLst>
            </p:cNvPr>
            <p:cNvCxnSpPr>
              <a:stCxn id="460" idx="5"/>
            </p:cNvCxnSpPr>
            <p:nvPr/>
          </p:nvCxnSpPr>
          <p:spPr bwMode="auto">
            <a:xfrm>
              <a:off x="7934325" y="3799603"/>
              <a:ext cx="412750" cy="67167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D4DDDD88-B509-DD45-9D00-CC8520A75C94}"/>
                </a:ext>
              </a:extLst>
            </p:cNvPr>
            <p:cNvCxnSpPr>
              <a:cxnSpLocks/>
              <a:stCxn id="55" idx="4"/>
              <a:endCxn id="467" idx="0"/>
            </p:cNvCxnSpPr>
            <p:nvPr/>
          </p:nvCxnSpPr>
          <p:spPr bwMode="auto">
            <a:xfrm>
              <a:off x="8131307" y="2237400"/>
              <a:ext cx="398331" cy="197648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7962ADA-D295-E344-A911-5EFFAC81A093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8678012" y="3586364"/>
              <a:ext cx="1371713" cy="2428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F1825348-2292-1941-85BD-4D5ABB9502AF}"/>
                </a:ext>
              </a:extLst>
            </p:cNvPr>
            <p:cNvCxnSpPr/>
            <p:nvPr/>
          </p:nvCxnSpPr>
          <p:spPr bwMode="auto">
            <a:xfrm rot="5400000">
              <a:off x="7669052" y="3134824"/>
              <a:ext cx="1443359" cy="12176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61" name="Oval 76">
              <a:extLst>
                <a:ext uri="{FF2B5EF4-FFF2-40B4-BE49-F238E27FC236}">
                  <a16:creationId xmlns:a16="http://schemas.microsoft.com/office/drawing/2014/main" id="{391AA46F-6A98-C942-87ED-081AD5B70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2" name="Oval 76">
              <a:extLst>
                <a:ext uri="{FF2B5EF4-FFF2-40B4-BE49-F238E27FC236}">
                  <a16:creationId xmlns:a16="http://schemas.microsoft.com/office/drawing/2014/main" id="{FCCCE50F-BBF8-C548-85FF-BD6B37225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3" name="Oval 76">
              <a:extLst>
                <a:ext uri="{FF2B5EF4-FFF2-40B4-BE49-F238E27FC236}">
                  <a16:creationId xmlns:a16="http://schemas.microsoft.com/office/drawing/2014/main" id="{F63F91B6-CBFC-0C42-9EED-5D9482540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4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4" name="Oval 76">
              <a:extLst>
                <a:ext uri="{FF2B5EF4-FFF2-40B4-BE49-F238E27FC236}">
                  <a16:creationId xmlns:a16="http://schemas.microsoft.com/office/drawing/2014/main" id="{0CC0ED7A-0698-274E-845B-180581338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500" y="4213880"/>
              <a:ext cx="846138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5" name="Oval 76">
              <a:extLst>
                <a:ext uri="{FF2B5EF4-FFF2-40B4-BE49-F238E27FC236}">
                  <a16:creationId xmlns:a16="http://schemas.microsoft.com/office/drawing/2014/main" id="{5043E7F4-FB4D-9A41-8107-85F65D01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4213880"/>
              <a:ext cx="846137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6" name="Oval 76">
              <a:extLst>
                <a:ext uri="{FF2B5EF4-FFF2-40B4-BE49-F238E27FC236}">
                  <a16:creationId xmlns:a16="http://schemas.microsoft.com/office/drawing/2014/main" id="{019B9582-8292-2B43-876B-11E7E334F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7" name="Oval 76">
              <a:extLst>
                <a:ext uri="{FF2B5EF4-FFF2-40B4-BE49-F238E27FC236}">
                  <a16:creationId xmlns:a16="http://schemas.microsoft.com/office/drawing/2014/main" id="{71C26863-28CD-0841-A043-C33419B4C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8" name="Oval 76">
              <a:extLst>
                <a:ext uri="{FF2B5EF4-FFF2-40B4-BE49-F238E27FC236}">
                  <a16:creationId xmlns:a16="http://schemas.microsoft.com/office/drawing/2014/main" id="{E09B65C0-7813-1B48-A77E-DBAB11081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</p:grpSp>
      <p:sp>
        <p:nvSpPr>
          <p:cNvPr id="483" name="Rectangle 3">
            <a:extLst>
              <a:ext uri="{FF2B5EF4-FFF2-40B4-BE49-F238E27FC236}">
                <a16:creationId xmlns:a16="http://schemas.microsoft.com/office/drawing/2014/main" id="{026D98E3-E55A-AA42-BDF8-9795F6D3C3D1}"/>
              </a:ext>
            </a:extLst>
          </p:cNvPr>
          <p:cNvSpPr txBox="1">
            <a:spLocks noChangeArrowheads="1"/>
          </p:cNvSpPr>
          <p:nvPr/>
        </p:nvSpPr>
        <p:spPr>
          <a:xfrm>
            <a:off x="532110" y="5020506"/>
            <a:ext cx="11283366" cy="182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At “center”: small # of well-connected large networks</a:t>
            </a:r>
          </a:p>
          <a:p>
            <a:pPr marL="4603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>
                <a:tab pos="336550" algn="l"/>
              </a:tabLst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“tier-1” commercial ISPs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(e.g., Level 3, Sprint, AT&amp;T, NTT),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national &amp; international coverage</a:t>
            </a:r>
          </a:p>
          <a:p>
            <a:pPr marL="4603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>
                <a:tab pos="336550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content provider networks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(e.g., Google, Facebook):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private network that connects its data centers to Internet, often bypassing tier-1, regional ISPs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D94A1D-C9FB-4248-AC42-32E817F83497}"/>
              </a:ext>
            </a:extLst>
          </p:cNvPr>
          <p:cNvGrpSpPr/>
          <p:nvPr/>
        </p:nvGrpSpPr>
        <p:grpSpPr>
          <a:xfrm>
            <a:off x="3727450" y="2136556"/>
            <a:ext cx="5191125" cy="1772008"/>
            <a:chOff x="3727450" y="2136556"/>
            <a:chExt cx="5191125" cy="1772008"/>
          </a:xfrm>
        </p:grpSpPr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3D999D2F-3D6C-EE46-ACFF-9A94460799DD}"/>
                </a:ext>
              </a:extLst>
            </p:cNvPr>
            <p:cNvCxnSpPr>
              <a:cxnSpLocks/>
              <a:stCxn id="474" idx="5"/>
            </p:cNvCxnSpPr>
            <p:nvPr/>
          </p:nvCxnSpPr>
          <p:spPr bwMode="auto">
            <a:xfrm>
              <a:off x="4222067" y="2951839"/>
              <a:ext cx="72121" cy="35669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4E43A483-DD26-0944-984C-9FFBA432C53A}"/>
                </a:ext>
              </a:extLst>
            </p:cNvPr>
            <p:cNvCxnSpPr/>
            <p:nvPr/>
          </p:nvCxnSpPr>
          <p:spPr bwMode="auto">
            <a:xfrm rot="5400000">
              <a:off x="4730778" y="2617790"/>
              <a:ext cx="1074683" cy="16351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19A50683-7013-9449-840A-903577766A0A}"/>
                </a:ext>
              </a:extLst>
            </p:cNvPr>
            <p:cNvCxnSpPr/>
            <p:nvPr/>
          </p:nvCxnSpPr>
          <p:spPr bwMode="auto">
            <a:xfrm rot="10800000" flipV="1">
              <a:off x="5430838" y="2878660"/>
              <a:ext cx="811212" cy="51196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41BF13C-E29D-B649-B6A6-97965B9958D9}"/>
                </a:ext>
              </a:extLst>
            </p:cNvPr>
            <p:cNvCxnSpPr>
              <a:stCxn id="456" idx="5"/>
            </p:cNvCxnSpPr>
            <p:nvPr/>
          </p:nvCxnSpPr>
          <p:spPr bwMode="auto">
            <a:xfrm rot="16200000" flipH="1">
              <a:off x="4491313" y="1687018"/>
              <a:ext cx="1382161" cy="228123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70E05AEB-33C1-F146-A41B-426553EF3738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V="1">
              <a:off x="7620000" y="2807014"/>
              <a:ext cx="1298575" cy="44032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59" name="Oval 33">
              <a:extLst>
                <a:ext uri="{FF2B5EF4-FFF2-40B4-BE49-F238E27FC236}">
                  <a16:creationId xmlns:a16="http://schemas.microsoft.com/office/drawing/2014/main" id="{F16DC38B-A491-5046-83FC-63C66E2CF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4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Regional ISP</a:t>
              </a:r>
            </a:p>
          </p:txBody>
        </p:sp>
        <p:sp>
          <p:nvSpPr>
            <p:cNvPr id="460" name="Oval 33">
              <a:extLst>
                <a:ext uri="{FF2B5EF4-FFF2-40B4-BE49-F238E27FC236}">
                  <a16:creationId xmlns:a16="http://schemas.microsoft.com/office/drawing/2014/main" id="{C9724305-E472-CB48-B1A6-BABAE389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Regional ISP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98CF636-DA8A-D745-9075-918679134907}"/>
                </a:ext>
              </a:extLst>
            </p:cNvPr>
            <p:cNvCxnSpPr>
              <a:cxnSpLocks/>
              <a:endCxn id="460" idx="0"/>
            </p:cNvCxnSpPr>
            <p:nvPr/>
          </p:nvCxnSpPr>
          <p:spPr bwMode="auto">
            <a:xfrm>
              <a:off x="6941820" y="2964180"/>
              <a:ext cx="291624" cy="20106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E64C16-791F-8441-B302-492643641712}"/>
              </a:ext>
            </a:extLst>
          </p:cNvPr>
          <p:cNvGrpSpPr/>
          <p:nvPr/>
        </p:nvGrpSpPr>
        <p:grpSpPr>
          <a:xfrm>
            <a:off x="2347913" y="1287258"/>
            <a:ext cx="7329086" cy="1769461"/>
            <a:chOff x="2347913" y="1287258"/>
            <a:chExt cx="7329086" cy="17694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82A075-8FA1-4544-AE58-6F5D6D9A92DA}"/>
                </a:ext>
              </a:extLst>
            </p:cNvPr>
            <p:cNvGrpSpPr/>
            <p:nvPr/>
          </p:nvGrpSpPr>
          <p:grpSpPr>
            <a:xfrm>
              <a:off x="2347913" y="1287258"/>
              <a:ext cx="7329086" cy="1769461"/>
              <a:chOff x="2347913" y="1287258"/>
              <a:chExt cx="7329086" cy="1769461"/>
            </a:xfrm>
          </p:grpSpPr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77B3FFCD-6B4E-B04D-B26D-CDEAE7B3C9BE}"/>
                  </a:ext>
                </a:extLst>
              </p:cNvPr>
              <p:cNvCxnSpPr/>
              <p:nvPr/>
            </p:nvCxnSpPr>
            <p:spPr bwMode="auto">
              <a:xfrm rot="10800000" flipV="1">
                <a:off x="4051300" y="2018914"/>
                <a:ext cx="3163888" cy="726904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E797CE32-D445-834C-859C-100D3C4F78C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16343" y="2125983"/>
                <a:ext cx="183196" cy="466094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D8015E4B-28EF-5944-BD89-CFE5203E8D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89752" y="2118360"/>
                <a:ext cx="486408" cy="617009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9D811EE1-454D-B44D-B3C7-5257C43AF9EF}"/>
                  </a:ext>
                </a:extLst>
              </p:cNvPr>
              <p:cNvCxnSpPr/>
              <p:nvPr/>
            </p:nvCxnSpPr>
            <p:spPr bwMode="auto">
              <a:xfrm rot="10800000">
                <a:off x="4294188" y="1860422"/>
                <a:ext cx="53181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3DB7E325-0415-EB46-A933-1A825FB1EF27}"/>
                  </a:ext>
                </a:extLst>
              </p:cNvPr>
              <p:cNvCxnSpPr>
                <a:cxnSpLocks/>
                <a:stCxn id="55" idx="2"/>
                <a:endCxn id="457" idx="6"/>
              </p:cNvCxnSpPr>
              <p:nvPr/>
            </p:nvCxnSpPr>
            <p:spPr bwMode="auto">
              <a:xfrm flipH="1">
                <a:off x="6683375" y="1872695"/>
                <a:ext cx="440553" cy="1161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F3682F77-470D-6D4D-BC43-D73F8E4E433F}"/>
                  </a:ext>
                </a:extLst>
              </p:cNvPr>
              <p:cNvSpPr/>
              <p:nvPr/>
            </p:nvSpPr>
            <p:spPr bwMode="auto">
              <a:xfrm>
                <a:off x="3402013" y="1287258"/>
                <a:ext cx="4460875" cy="429873"/>
              </a:xfrm>
              <a:prstGeom prst="arc">
                <a:avLst>
                  <a:gd name="adj1" fmla="val 10681875"/>
                  <a:gd name="adj2" fmla="val 0"/>
                </a:avLst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B727CE1B-773D-7F4D-9C71-0B340FA2D0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 flipH="1">
                <a:off x="3390276" y="2254903"/>
                <a:ext cx="429873" cy="244475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5A6922CA-5A15-4F48-88FD-5174505CA917}"/>
                  </a:ext>
                </a:extLst>
              </p:cNvPr>
              <p:cNvCxnSpPr/>
              <p:nvPr/>
            </p:nvCxnSpPr>
            <p:spPr bwMode="auto">
              <a:xfrm rot="16200000" flipH="1">
                <a:off x="6125374" y="2196331"/>
                <a:ext cx="474651" cy="40640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AFF03100-2980-DA4E-A72E-FE2723506844}"/>
                  </a:ext>
                </a:extLst>
              </p:cNvPr>
              <p:cNvCxnSpPr/>
              <p:nvPr/>
            </p:nvCxnSpPr>
            <p:spPr bwMode="auto">
              <a:xfrm>
                <a:off x="6510338" y="2026377"/>
                <a:ext cx="2433637" cy="64481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456" name="Oval 34">
                <a:extLst>
                  <a:ext uri="{FF2B5EF4-FFF2-40B4-BE49-F238E27FC236}">
                    <a16:creationId xmlns:a16="http://schemas.microsoft.com/office/drawing/2014/main" id="{7403379F-8BEC-BC46-847F-B0D2D30F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913" y="1502195"/>
                <a:ext cx="1984375" cy="743322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Tier 1 ISP</a:t>
                </a: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457" name="Oval 34">
                <a:extLst>
                  <a:ext uri="{FF2B5EF4-FFF2-40B4-BE49-F238E27FC236}">
                    <a16:creationId xmlns:a16="http://schemas.microsoft.com/office/drawing/2014/main" id="{919B70EA-11EB-9443-AD39-281E578ED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1502195"/>
                <a:ext cx="1982787" cy="743322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Tier 1 ISP</a:t>
                </a: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F7EA502-E5E7-2148-84FF-7709E5DCC565}"/>
                  </a:ext>
                </a:extLst>
              </p:cNvPr>
              <p:cNvGrpSpPr/>
              <p:nvPr/>
            </p:nvGrpSpPr>
            <p:grpSpPr>
              <a:xfrm>
                <a:off x="3480201" y="2504276"/>
                <a:ext cx="869150" cy="519599"/>
                <a:chOff x="553316" y="2968407"/>
                <a:chExt cx="869150" cy="552631"/>
              </a:xfrm>
            </p:grpSpPr>
            <p:sp>
              <p:nvSpPr>
                <p:cNvPr id="474" name="Oval 14">
                  <a:extLst>
                    <a:ext uri="{FF2B5EF4-FFF2-40B4-BE49-F238E27FC236}">
                      <a16:creationId xmlns:a16="http://schemas.microsoft.com/office/drawing/2014/main" id="{C524E6F7-4D23-5B41-81CB-2E8F6A351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TextBox 15">
                  <a:extLst>
                    <a:ext uri="{FF2B5EF4-FFF2-40B4-BE49-F238E27FC236}">
                      <a16:creationId xmlns:a16="http://schemas.microsoft.com/office/drawing/2014/main" id="{53F84AD2-D7E5-C147-8E47-5AD01774FF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6987" y="2968407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IXP</a:t>
                  </a:r>
                  <a:endPara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82D7EBC-2AAE-6F49-9203-B1B767B9F503}"/>
                  </a:ext>
                </a:extLst>
              </p:cNvPr>
              <p:cNvGrpSpPr/>
              <p:nvPr/>
            </p:nvGrpSpPr>
            <p:grpSpPr>
              <a:xfrm>
                <a:off x="7123928" y="1507990"/>
                <a:ext cx="2014757" cy="729410"/>
                <a:chOff x="7123928" y="1507990"/>
                <a:chExt cx="2014757" cy="729410"/>
              </a:xfrm>
            </p:grpSpPr>
            <p:sp>
              <p:nvSpPr>
                <p:cNvPr id="55" name="Oval 11">
                  <a:extLst>
                    <a:ext uri="{FF2B5EF4-FFF2-40B4-BE49-F238E27FC236}">
                      <a16:creationId xmlns:a16="http://schemas.microsoft.com/office/drawing/2014/main" id="{9EEAA5DE-DEDF-6F41-AB04-0BB5371BA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3928" y="1507990"/>
                  <a:ext cx="2014757" cy="729410"/>
                </a:xfrm>
                <a:prstGeom prst="ellipse">
                  <a:avLst/>
                </a:prstGeom>
                <a:solidFill>
                  <a:srgbClr val="FF6600">
                    <a:alpha val="70195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     </a:t>
                  </a: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5919C5-B50A-CB4F-BA20-BB2AFFB0EE09}"/>
                    </a:ext>
                  </a:extLst>
                </p:cNvPr>
                <p:cNvSpPr txBox="1"/>
                <p:nvPr/>
              </p:nvSpPr>
              <p:spPr>
                <a:xfrm>
                  <a:off x="7387834" y="1535785"/>
                  <a:ext cx="151676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Google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0429A9DE-1B7C-1047-9DD9-C9752FE5E0AA}"/>
                  </a:ext>
                </a:extLst>
              </p:cNvPr>
              <p:cNvGrpSpPr/>
              <p:nvPr/>
            </p:nvGrpSpPr>
            <p:grpSpPr>
              <a:xfrm>
                <a:off x="8807849" y="2554323"/>
                <a:ext cx="869150" cy="502396"/>
                <a:chOff x="553316" y="2997818"/>
                <a:chExt cx="869150" cy="534333"/>
              </a:xfrm>
            </p:grpSpPr>
            <p:sp>
              <p:nvSpPr>
                <p:cNvPr id="481" name="Oval 14">
                  <a:extLst>
                    <a:ext uri="{FF2B5EF4-FFF2-40B4-BE49-F238E27FC236}">
                      <a16:creationId xmlns:a16="http://schemas.microsoft.com/office/drawing/2014/main" id="{128739BB-76B0-4A48-9704-CAFF7205A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TextBox 15">
                  <a:extLst>
                    <a:ext uri="{FF2B5EF4-FFF2-40B4-BE49-F238E27FC236}">
                      <a16:creationId xmlns:a16="http://schemas.microsoft.com/office/drawing/2014/main" id="{5AC63B6D-51CB-924B-A12A-9A9BD196B4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4127" y="3008931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IXP</a:t>
                  </a:r>
                  <a:endPara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EA985D80-092A-944F-9CC9-1AC8F8CA8DAE}"/>
                </a:ext>
              </a:extLst>
            </p:cNvPr>
            <p:cNvGrpSpPr/>
            <p:nvPr/>
          </p:nvGrpSpPr>
          <p:grpSpPr>
            <a:xfrm>
              <a:off x="6173793" y="2537627"/>
              <a:ext cx="869150" cy="502396"/>
              <a:chOff x="553316" y="2997818"/>
              <a:chExt cx="869150" cy="534333"/>
            </a:xfrm>
          </p:grpSpPr>
          <p:sp>
            <p:nvSpPr>
              <p:cNvPr id="478" name="Oval 14">
                <a:extLst>
                  <a:ext uri="{FF2B5EF4-FFF2-40B4-BE49-F238E27FC236}">
                    <a16:creationId xmlns:a16="http://schemas.microsoft.com/office/drawing/2014/main" id="{3075AFD6-086D-9B47-BCFB-D0B3D834C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316" y="2997818"/>
                <a:ext cx="869150" cy="52322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9" name="TextBox 15">
                <a:extLst>
                  <a:ext uri="{FF2B5EF4-FFF2-40B4-BE49-F238E27FC236}">
                    <a16:creationId xmlns:a16="http://schemas.microsoft.com/office/drawing/2014/main" id="{73956B90-EF11-724A-BB25-B8F47353BE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127" y="3008931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IXP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950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Tier-1 ISP Network map: Sprint </a:t>
            </a:r>
            <a:r>
              <a:rPr lang="en-US" altLang="en-US" sz="2800" b="0" dirty="0">
                <a:ea typeface="ＭＳ Ｐゴシック" panose="020B0600070205080204" pitchFamily="34" charset="-128"/>
              </a:rPr>
              <a:t>(2019)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257FC-D68A-8348-83F1-9E9A9AA9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46" y="1256885"/>
            <a:ext cx="8675121" cy="5160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BBA5D-D43B-2C42-9622-3289B7BD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2" y="4518121"/>
            <a:ext cx="2499237" cy="16957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409699-F6CF-BF47-B557-5B0B4DD13AD7}"/>
              </a:ext>
            </a:extLst>
          </p:cNvPr>
          <p:cNvGrpSpPr/>
          <p:nvPr/>
        </p:nvGrpSpPr>
        <p:grpSpPr>
          <a:xfrm>
            <a:off x="7138898" y="1707822"/>
            <a:ext cx="4166341" cy="3064594"/>
            <a:chOff x="5110435" y="2315224"/>
            <a:chExt cx="4166341" cy="3064594"/>
          </a:xfrm>
        </p:grpSpPr>
        <p:sp>
          <p:nvSpPr>
            <p:cNvPr id="136" name="Freeform 186">
              <a:extLst>
                <a:ext uri="{FF2B5EF4-FFF2-40B4-BE49-F238E27FC236}">
                  <a16:creationId xmlns:a16="http://schemas.microsoft.com/office/drawing/2014/main" id="{0810608F-CCF3-CA4B-9D04-BD5EBBD51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435" y="2374898"/>
              <a:ext cx="647945" cy="2958988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1879"/>
                <a:gd name="T14" fmla="*/ 475 w 475"/>
                <a:gd name="T15" fmla="*/ 1879 h 1879"/>
                <a:gd name="connsiteX0" fmla="*/ 0 w 10962"/>
                <a:gd name="connsiteY0" fmla="*/ 6222 h 9708"/>
                <a:gd name="connsiteX1" fmla="*/ 10962 w 10962"/>
                <a:gd name="connsiteY1" fmla="*/ 0 h 9708"/>
                <a:gd name="connsiteX2" fmla="*/ 9853 w 10962"/>
                <a:gd name="connsiteY2" fmla="*/ 9708 h 9708"/>
                <a:gd name="connsiteX3" fmla="*/ 0 w 10962"/>
                <a:gd name="connsiteY3" fmla="*/ 6222 h 9708"/>
                <a:gd name="connsiteX0" fmla="*/ 0 w 8988"/>
                <a:gd name="connsiteY0" fmla="*/ 5640 h 9231"/>
                <a:gd name="connsiteX1" fmla="*/ 7659 w 8988"/>
                <a:gd name="connsiteY1" fmla="*/ 0 h 9231"/>
                <a:gd name="connsiteX2" fmla="*/ 8988 w 8988"/>
                <a:gd name="connsiteY2" fmla="*/ 9231 h 9231"/>
                <a:gd name="connsiteX3" fmla="*/ 0 w 8988"/>
                <a:gd name="connsiteY3" fmla="*/ 5640 h 9231"/>
                <a:gd name="connsiteX0" fmla="*/ 0 w 8521"/>
                <a:gd name="connsiteY0" fmla="*/ 6110 h 8914"/>
                <a:gd name="connsiteX1" fmla="*/ 8521 w 8521"/>
                <a:gd name="connsiteY1" fmla="*/ 0 h 8914"/>
                <a:gd name="connsiteX2" fmla="*/ 8372 w 8521"/>
                <a:gd name="connsiteY2" fmla="*/ 8914 h 8914"/>
                <a:gd name="connsiteX3" fmla="*/ 0 w 8521"/>
                <a:gd name="connsiteY3" fmla="*/ 6110 h 8914"/>
                <a:gd name="connsiteX0" fmla="*/ 0 w 10037"/>
                <a:gd name="connsiteY0" fmla="*/ 6854 h 11104"/>
                <a:gd name="connsiteX1" fmla="*/ 10000 w 10037"/>
                <a:gd name="connsiteY1" fmla="*/ 0 h 11104"/>
                <a:gd name="connsiteX2" fmla="*/ 10023 w 10037"/>
                <a:gd name="connsiteY2" fmla="*/ 11104 h 11104"/>
                <a:gd name="connsiteX3" fmla="*/ 0 w 10037"/>
                <a:gd name="connsiteY3" fmla="*/ 6854 h 11104"/>
                <a:gd name="connsiteX0" fmla="*/ 0 w 10037"/>
                <a:gd name="connsiteY0" fmla="*/ 6854 h 11104"/>
                <a:gd name="connsiteX1" fmla="*/ 10000 w 10037"/>
                <a:gd name="connsiteY1" fmla="*/ 0 h 11104"/>
                <a:gd name="connsiteX2" fmla="*/ 10023 w 10037"/>
                <a:gd name="connsiteY2" fmla="*/ 11104 h 11104"/>
                <a:gd name="connsiteX3" fmla="*/ 0 w 10037"/>
                <a:gd name="connsiteY3" fmla="*/ 6854 h 11104"/>
                <a:gd name="connsiteX0" fmla="*/ 0 w 10396"/>
                <a:gd name="connsiteY0" fmla="*/ 7432 h 11682"/>
                <a:gd name="connsiteX1" fmla="*/ 10396 w 10396"/>
                <a:gd name="connsiteY1" fmla="*/ 0 h 11682"/>
                <a:gd name="connsiteX2" fmla="*/ 10023 w 10396"/>
                <a:gd name="connsiteY2" fmla="*/ 11682 h 11682"/>
                <a:gd name="connsiteX3" fmla="*/ 0 w 10396"/>
                <a:gd name="connsiteY3" fmla="*/ 7432 h 11682"/>
                <a:gd name="connsiteX0" fmla="*/ 0 w 10396"/>
                <a:gd name="connsiteY0" fmla="*/ 7432 h 11682"/>
                <a:gd name="connsiteX1" fmla="*/ 10396 w 10396"/>
                <a:gd name="connsiteY1" fmla="*/ 0 h 11682"/>
                <a:gd name="connsiteX2" fmla="*/ 10023 w 10396"/>
                <a:gd name="connsiteY2" fmla="*/ 11682 h 11682"/>
                <a:gd name="connsiteX3" fmla="*/ 0 w 10396"/>
                <a:gd name="connsiteY3" fmla="*/ 7432 h 11682"/>
                <a:gd name="connsiteX0" fmla="*/ 0 w 10198"/>
                <a:gd name="connsiteY0" fmla="*/ 7642 h 11892"/>
                <a:gd name="connsiteX1" fmla="*/ 10198 w 10198"/>
                <a:gd name="connsiteY1" fmla="*/ 0 h 11892"/>
                <a:gd name="connsiteX2" fmla="*/ 10023 w 10198"/>
                <a:gd name="connsiteY2" fmla="*/ 11892 h 11892"/>
                <a:gd name="connsiteX3" fmla="*/ 0 w 10198"/>
                <a:gd name="connsiteY3" fmla="*/ 7642 h 11892"/>
                <a:gd name="connsiteX0" fmla="*/ 0 w 10198"/>
                <a:gd name="connsiteY0" fmla="*/ 7642 h 11892"/>
                <a:gd name="connsiteX1" fmla="*/ 10198 w 10198"/>
                <a:gd name="connsiteY1" fmla="*/ 0 h 11892"/>
                <a:gd name="connsiteX2" fmla="*/ 10023 w 10198"/>
                <a:gd name="connsiteY2" fmla="*/ 11892 h 11892"/>
                <a:gd name="connsiteX3" fmla="*/ 0 w 10198"/>
                <a:gd name="connsiteY3" fmla="*/ 7642 h 11892"/>
                <a:gd name="connsiteX0" fmla="*/ 0 w 10198"/>
                <a:gd name="connsiteY0" fmla="*/ 7642 h 11892"/>
                <a:gd name="connsiteX1" fmla="*/ 10198 w 10198"/>
                <a:gd name="connsiteY1" fmla="*/ 0 h 11892"/>
                <a:gd name="connsiteX2" fmla="*/ 10023 w 10198"/>
                <a:gd name="connsiteY2" fmla="*/ 11892 h 11892"/>
                <a:gd name="connsiteX3" fmla="*/ 0 w 10198"/>
                <a:gd name="connsiteY3" fmla="*/ 7642 h 11892"/>
                <a:gd name="connsiteX0" fmla="*/ 0 w 10198"/>
                <a:gd name="connsiteY0" fmla="*/ 7642 h 11892"/>
                <a:gd name="connsiteX1" fmla="*/ 10198 w 10198"/>
                <a:gd name="connsiteY1" fmla="*/ 0 h 11892"/>
                <a:gd name="connsiteX2" fmla="*/ 10023 w 10198"/>
                <a:gd name="connsiteY2" fmla="*/ 11892 h 11892"/>
                <a:gd name="connsiteX3" fmla="*/ 0 w 10198"/>
                <a:gd name="connsiteY3" fmla="*/ 7642 h 11892"/>
                <a:gd name="connsiteX0" fmla="*/ 0 w 10235"/>
                <a:gd name="connsiteY0" fmla="*/ 7642 h 12418"/>
                <a:gd name="connsiteX1" fmla="*/ 10198 w 10235"/>
                <a:gd name="connsiteY1" fmla="*/ 0 h 12418"/>
                <a:gd name="connsiteX2" fmla="*/ 10221 w 10235"/>
                <a:gd name="connsiteY2" fmla="*/ 12418 h 12418"/>
                <a:gd name="connsiteX3" fmla="*/ 0 w 10235"/>
                <a:gd name="connsiteY3" fmla="*/ 7642 h 1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" h="12418">
                  <a:moveTo>
                    <a:pt x="0" y="7642"/>
                  </a:moveTo>
                  <a:cubicBezTo>
                    <a:pt x="5246" y="5323"/>
                    <a:pt x="5941" y="5316"/>
                    <a:pt x="10198" y="0"/>
                  </a:cubicBezTo>
                  <a:cubicBezTo>
                    <a:pt x="10139" y="3333"/>
                    <a:pt x="10280" y="9085"/>
                    <a:pt x="10221" y="12418"/>
                  </a:cubicBezTo>
                  <a:cubicBezTo>
                    <a:pt x="5891" y="9792"/>
                    <a:pt x="4528" y="9112"/>
                    <a:pt x="0" y="7642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76C898C-C05D-7B46-A994-9EA29F86D319}"/>
                </a:ext>
              </a:extLst>
            </p:cNvPr>
            <p:cNvSpPr/>
            <p:nvPr/>
          </p:nvSpPr>
          <p:spPr>
            <a:xfrm>
              <a:off x="5726427" y="2315224"/>
              <a:ext cx="3468430" cy="306459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89EE9F-EFC6-A24F-A31D-687079A57653}"/>
                </a:ext>
              </a:extLst>
            </p:cNvPr>
            <p:cNvGrpSpPr/>
            <p:nvPr/>
          </p:nvGrpSpPr>
          <p:grpSpPr>
            <a:xfrm>
              <a:off x="5819548" y="2802028"/>
              <a:ext cx="3457228" cy="2337889"/>
              <a:chOff x="5819548" y="2802028"/>
              <a:chExt cx="3457228" cy="2337889"/>
            </a:xfrm>
          </p:grpSpPr>
          <p:grpSp>
            <p:nvGrpSpPr>
              <p:cNvPr id="114" name="Group 208">
                <a:extLst>
                  <a:ext uri="{FF2B5EF4-FFF2-40B4-BE49-F238E27FC236}">
                    <a16:creationId xmlns:a16="http://schemas.microsoft.com/office/drawing/2014/main" id="{34622269-F398-CC47-A606-48E46BFA30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448859" y="3873358"/>
                <a:ext cx="1230313" cy="454924"/>
                <a:chOff x="2927" y="2497"/>
                <a:chExt cx="949" cy="335"/>
              </a:xfrm>
            </p:grpSpPr>
            <p:sp>
              <p:nvSpPr>
                <p:cNvPr id="143" name="Line 209">
                  <a:extLst>
                    <a:ext uri="{FF2B5EF4-FFF2-40B4-BE49-F238E27FC236}">
                      <a16:creationId xmlns:a16="http://schemas.microsoft.com/office/drawing/2014/main" id="{F15CC6F8-829E-1141-9B23-4496A5B2AF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Line 210">
                  <a:extLst>
                    <a:ext uri="{FF2B5EF4-FFF2-40B4-BE49-F238E27FC236}">
                      <a16:creationId xmlns:a16="http://schemas.microsoft.com/office/drawing/2014/main" id="{290487BA-3D66-7B4A-9D74-789641701E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Line 211">
                  <a:extLst>
                    <a:ext uri="{FF2B5EF4-FFF2-40B4-BE49-F238E27FC236}">
                      <a16:creationId xmlns:a16="http://schemas.microsoft.com/office/drawing/2014/main" id="{FD1B5229-BE14-A34E-BB33-6B68D452D1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06" y="2497"/>
                  <a:ext cx="570" cy="3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5" name="Line 212">
                <a:extLst>
                  <a:ext uri="{FF2B5EF4-FFF2-40B4-BE49-F238E27FC236}">
                    <a16:creationId xmlns:a16="http://schemas.microsoft.com/office/drawing/2014/main" id="{AD7B903D-A9F0-1947-BEF4-677025C4D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96885" y="3050344"/>
                <a:ext cx="0" cy="56515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Line 213">
                <a:extLst>
                  <a:ext uri="{FF2B5EF4-FFF2-40B4-BE49-F238E27FC236}">
                    <a16:creationId xmlns:a16="http://schemas.microsoft.com/office/drawing/2014/main" id="{09DC3E28-E3DA-3C48-A453-09FD46DB8E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01234" y="3888297"/>
                <a:ext cx="295286" cy="4399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Line 214">
                <a:extLst>
                  <a:ext uri="{FF2B5EF4-FFF2-40B4-BE49-F238E27FC236}">
                    <a16:creationId xmlns:a16="http://schemas.microsoft.com/office/drawing/2014/main" id="{506C0AF6-034E-0945-B057-5AD36EA2E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7946" y="3885369"/>
                <a:ext cx="260350" cy="4508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Line 215">
                <a:extLst>
                  <a:ext uri="{FF2B5EF4-FFF2-40B4-BE49-F238E27FC236}">
                    <a16:creationId xmlns:a16="http://schemas.microsoft.com/office/drawing/2014/main" id="{62F2F6A5-4E23-D54B-937E-0BAA6DE7E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4471" y="3885369"/>
                <a:ext cx="728663" cy="4397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Text Box 272">
                <a:extLst>
                  <a:ext uri="{FF2B5EF4-FFF2-40B4-BE49-F238E27FC236}">
                    <a16:creationId xmlns:a16="http://schemas.microsoft.com/office/drawing/2014/main" id="{5CD37532-1DA7-4647-82AD-A36EC4C21B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9548" y="4801363"/>
                <a:ext cx="345722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links to/from Sprint customer networks</a:t>
                </a:r>
              </a:p>
            </p:txBody>
          </p:sp>
          <p:sp>
            <p:nvSpPr>
              <p:cNvPr id="120" name="Text Box 273">
                <a:extLst>
                  <a:ext uri="{FF2B5EF4-FFF2-40B4-BE49-F238E27FC236}">
                    <a16:creationId xmlns:a16="http://schemas.microsoft.com/office/drawing/2014/main" id="{0C6ED735-C468-964B-B66F-7D72715F60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21549" y="3166317"/>
                <a:ext cx="1603407" cy="491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links to peering networks</a:t>
                </a:r>
              </a:p>
            </p:txBody>
          </p:sp>
          <p:sp>
            <p:nvSpPr>
              <p:cNvPr id="121" name="Text Box 274">
                <a:extLst>
                  <a:ext uri="{FF2B5EF4-FFF2-40B4-BE49-F238E27FC236}">
                    <a16:creationId xmlns:a16="http://schemas.microsoft.com/office/drawing/2014/main" id="{EADEBA81-BE80-E843-BEEE-BB1AF6D405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9091" y="2802028"/>
                <a:ext cx="23950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to/from other Sprint </a:t>
                </a:r>
                <a:r>
                  <a:rPr kumimoji="0" lang="en-US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PoPS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Line 290">
                <a:extLst>
                  <a:ext uri="{FF2B5EF4-FFF2-40B4-BE49-F238E27FC236}">
                    <a16:creationId xmlns:a16="http://schemas.microsoft.com/office/drawing/2014/main" id="{427B76CA-EEA9-AA42-ACA8-293B0FB06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76566" y="3077332"/>
                <a:ext cx="0" cy="5635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Text Box 294">
                <a:extLst>
                  <a:ext uri="{FF2B5EF4-FFF2-40B4-BE49-F238E27FC236}">
                    <a16:creationId xmlns:a16="http://schemas.microsoft.com/office/drawing/2014/main" id="{83F9DC38-AD1F-5141-9EBF-703CB7E3E8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7786958" y="3573701"/>
                <a:ext cx="4603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F77B2B-3AD2-474B-A9E1-589285590670}"/>
                  </a:ext>
                </a:extLst>
              </p:cNvPr>
              <p:cNvGrpSpPr/>
              <p:nvPr/>
            </p:nvGrpSpPr>
            <p:grpSpPr>
              <a:xfrm>
                <a:off x="6197301" y="4364183"/>
                <a:ext cx="407988" cy="460374"/>
                <a:chOff x="6112721" y="4375907"/>
                <a:chExt cx="407988" cy="460374"/>
              </a:xfrm>
            </p:grpSpPr>
            <p:sp>
              <p:nvSpPr>
                <p:cNvPr id="130" name="Text Box 304">
                  <a:extLst>
                    <a:ext uri="{FF2B5EF4-FFF2-40B4-BE49-F238E27FC236}">
                      <a16:creationId xmlns:a16="http://schemas.microsoft.com/office/drawing/2014/main" id="{6264A5A8-90F5-8B4C-9EF0-478DAF5850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6112721" y="4375907"/>
                  <a:ext cx="379413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…</a:t>
                  </a:r>
                </a:p>
              </p:txBody>
            </p:sp>
            <p:grpSp>
              <p:nvGrpSpPr>
                <p:cNvPr id="131" name="Group 306">
                  <a:extLst>
                    <a:ext uri="{FF2B5EF4-FFF2-40B4-BE49-F238E27FC236}">
                      <a16:creationId xmlns:a16="http://schemas.microsoft.com/office/drawing/2014/main" id="{6655B0F2-7DA9-944B-A7DA-0DBA58297C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73046" y="4571169"/>
                  <a:ext cx="347663" cy="265112"/>
                  <a:chOff x="4370" y="2695"/>
                  <a:chExt cx="226" cy="346"/>
                </a:xfrm>
              </p:grpSpPr>
              <p:sp>
                <p:nvSpPr>
                  <p:cNvPr id="137" name="Line 307">
                    <a:extLst>
                      <a:ext uri="{FF2B5EF4-FFF2-40B4-BE49-F238E27FC236}">
                        <a16:creationId xmlns:a16="http://schemas.microsoft.com/office/drawing/2014/main" id="{9CE11D48-D612-F044-A80D-29F4D96B2B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H="1">
                    <a:off x="4197" y="2868"/>
                    <a:ext cx="345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Line 308">
                    <a:extLst>
                      <a:ext uri="{FF2B5EF4-FFF2-40B4-BE49-F238E27FC236}">
                        <a16:creationId xmlns:a16="http://schemas.microsoft.com/office/drawing/2014/main" id="{86E975B1-BC75-5C44-8DAD-09B424BB8B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H="1">
                    <a:off x="4423" y="2869"/>
                    <a:ext cx="345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6162EC44-D023-AF4B-A206-E7509BB988C4}"/>
                  </a:ext>
                </a:extLst>
              </p:cNvPr>
              <p:cNvGrpSpPr/>
              <p:nvPr/>
            </p:nvGrpSpPr>
            <p:grpSpPr>
              <a:xfrm>
                <a:off x="6533014" y="3617220"/>
                <a:ext cx="523857" cy="280582"/>
                <a:chOff x="7493876" y="2774731"/>
                <a:chExt cx="1481958" cy="894622"/>
              </a:xfrm>
            </p:grpSpPr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800BEEA3-5588-8D4B-A21A-EB7CBDFF4A91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C9E0C0FB-BF84-BE46-A172-090C2F95FD5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2E0A3360-081D-F94B-8D16-276E235AB5F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50" name="Freeform 149">
                    <a:extLst>
                      <a:ext uri="{FF2B5EF4-FFF2-40B4-BE49-F238E27FC236}">
                        <a16:creationId xmlns:a16="http://schemas.microsoft.com/office/drawing/2014/main" id="{013FA78E-130C-7D44-974C-982926B0959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Freeform 150">
                    <a:extLst>
                      <a:ext uri="{FF2B5EF4-FFF2-40B4-BE49-F238E27FC236}">
                        <a16:creationId xmlns:a16="http://schemas.microsoft.com/office/drawing/2014/main" id="{898C6D1E-B612-AC4B-95CD-825AE5C1BB9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Freeform 151">
                    <a:extLst>
                      <a:ext uri="{FF2B5EF4-FFF2-40B4-BE49-F238E27FC236}">
                        <a16:creationId xmlns:a16="http://schemas.microsoft.com/office/drawing/2014/main" id="{7AA628DA-49E7-4B42-84F4-387C5DB200D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 152">
                    <a:extLst>
                      <a:ext uri="{FF2B5EF4-FFF2-40B4-BE49-F238E27FC236}">
                        <a16:creationId xmlns:a16="http://schemas.microsoft.com/office/drawing/2014/main" id="{E55205E2-9D35-CB44-A168-2A2FA092C3B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DC48D98-624A-4D4C-9532-8DAFAD700A2E}"/>
                  </a:ext>
                </a:extLst>
              </p:cNvPr>
              <p:cNvGrpSpPr/>
              <p:nvPr/>
            </p:nvGrpSpPr>
            <p:grpSpPr>
              <a:xfrm>
                <a:off x="7099794" y="3618079"/>
                <a:ext cx="523857" cy="280582"/>
                <a:chOff x="7493876" y="2774731"/>
                <a:chExt cx="1481958" cy="894622"/>
              </a:xfrm>
            </p:grpSpPr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6BBA6BA0-48D4-AD4A-8EAC-B5995E84833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43571E09-12E3-1148-B8A8-7BA7D9B93875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8A37B13D-C1FA-5B4D-A4EB-6D82312C54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58" name="Freeform 157">
                    <a:extLst>
                      <a:ext uri="{FF2B5EF4-FFF2-40B4-BE49-F238E27FC236}">
                        <a16:creationId xmlns:a16="http://schemas.microsoft.com/office/drawing/2014/main" id="{E80C2EBF-0BA9-6648-BC7B-AF2C6568CFDC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Freeform 158">
                    <a:extLst>
                      <a:ext uri="{FF2B5EF4-FFF2-40B4-BE49-F238E27FC236}">
                        <a16:creationId xmlns:a16="http://schemas.microsoft.com/office/drawing/2014/main" id="{8B8FCBE6-55BA-E14A-98F7-3A5F96C6F9A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C0DC4D6F-7C44-1847-A4E4-ADD787E6E70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86ACF70A-1984-8F4E-B689-0F4C56BA07D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7E6EC53-7E1A-684E-A31C-338D0D1337FE}"/>
                  </a:ext>
                </a:extLst>
              </p:cNvPr>
              <p:cNvGrpSpPr/>
              <p:nvPr/>
            </p:nvGrpSpPr>
            <p:grpSpPr>
              <a:xfrm>
                <a:off x="7456250" y="4311236"/>
                <a:ext cx="523857" cy="280582"/>
                <a:chOff x="7493876" y="2774731"/>
                <a:chExt cx="1481958" cy="894622"/>
              </a:xfrm>
            </p:grpSpPr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A3121881-D3EA-DD4C-A38A-92D0B7F5E8D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4BFCAF2D-BE98-7D44-9EAC-66548471439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47BB9030-D335-FD4A-A388-60048FEDBDA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6" name="Freeform 165">
                    <a:extLst>
                      <a:ext uri="{FF2B5EF4-FFF2-40B4-BE49-F238E27FC236}">
                        <a16:creationId xmlns:a16="http://schemas.microsoft.com/office/drawing/2014/main" id="{61D2352F-963E-CE41-A25B-1CF639A23A4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166">
                    <a:extLst>
                      <a:ext uri="{FF2B5EF4-FFF2-40B4-BE49-F238E27FC236}">
                        <a16:creationId xmlns:a16="http://schemas.microsoft.com/office/drawing/2014/main" id="{7E25B5EA-1406-6544-A9F7-C1D169725E8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167">
                    <a:extLst>
                      <a:ext uri="{FF2B5EF4-FFF2-40B4-BE49-F238E27FC236}">
                        <a16:creationId xmlns:a16="http://schemas.microsoft.com/office/drawing/2014/main" id="{05712714-F565-014A-90F9-EA15545821C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168">
                    <a:extLst>
                      <a:ext uri="{FF2B5EF4-FFF2-40B4-BE49-F238E27FC236}">
                        <a16:creationId xmlns:a16="http://schemas.microsoft.com/office/drawing/2014/main" id="{39C9127C-F417-5B4C-965C-E1B42536C12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CA1E52A0-0A3D-C943-AF8C-E2DF7B82B2AB}"/>
                  </a:ext>
                </a:extLst>
              </p:cNvPr>
              <p:cNvGrpSpPr/>
              <p:nvPr/>
            </p:nvGrpSpPr>
            <p:grpSpPr>
              <a:xfrm>
                <a:off x="6179000" y="4306988"/>
                <a:ext cx="523857" cy="280582"/>
                <a:chOff x="7493876" y="2774731"/>
                <a:chExt cx="1481958" cy="894622"/>
              </a:xfrm>
            </p:grpSpPr>
            <p:sp>
              <p:nvSpPr>
                <p:cNvPr id="179" name="Freeform 178">
                  <a:extLst>
                    <a:ext uri="{FF2B5EF4-FFF2-40B4-BE49-F238E27FC236}">
                      <a16:creationId xmlns:a16="http://schemas.microsoft.com/office/drawing/2014/main" id="{F7B4C4EB-4039-1D49-A333-A3ECD5005D75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E3E70234-E4E5-7641-AF91-266F272EB5D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4733258-E740-E947-A21C-0A6A2D58B07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396419B0-D2E9-FD49-BDC1-F66F284F533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56632C1-132C-5D4A-B4A9-A39E72C9699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EFF89079-854B-954B-98C7-EFF5029E0D7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3917454C-3C53-0B4B-BE3A-313214027C7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525D4C0-C00D-C54D-941C-AE8B3F8E97E0}"/>
                  </a:ext>
                </a:extLst>
              </p:cNvPr>
              <p:cNvGrpSpPr/>
              <p:nvPr/>
            </p:nvGrpSpPr>
            <p:grpSpPr>
              <a:xfrm>
                <a:off x="6837992" y="4368165"/>
                <a:ext cx="407988" cy="460374"/>
                <a:chOff x="6112721" y="4375907"/>
                <a:chExt cx="407988" cy="460374"/>
              </a:xfrm>
            </p:grpSpPr>
            <p:sp>
              <p:nvSpPr>
                <p:cNvPr id="192" name="Text Box 304">
                  <a:extLst>
                    <a:ext uri="{FF2B5EF4-FFF2-40B4-BE49-F238E27FC236}">
                      <a16:creationId xmlns:a16="http://schemas.microsoft.com/office/drawing/2014/main" id="{ACE6FA5B-BE9F-DC43-87EA-9D846E3597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6112721" y="4375907"/>
                  <a:ext cx="379413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…</a:t>
                  </a:r>
                </a:p>
              </p:txBody>
            </p:sp>
            <p:grpSp>
              <p:nvGrpSpPr>
                <p:cNvPr id="193" name="Group 306">
                  <a:extLst>
                    <a:ext uri="{FF2B5EF4-FFF2-40B4-BE49-F238E27FC236}">
                      <a16:creationId xmlns:a16="http://schemas.microsoft.com/office/drawing/2014/main" id="{40A93D68-4077-1540-A741-57A4E8F7B6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73046" y="4571169"/>
                  <a:ext cx="347663" cy="265112"/>
                  <a:chOff x="4370" y="2695"/>
                  <a:chExt cx="226" cy="346"/>
                </a:xfrm>
              </p:grpSpPr>
              <p:sp>
                <p:nvSpPr>
                  <p:cNvPr id="195" name="Line 307">
                    <a:extLst>
                      <a:ext uri="{FF2B5EF4-FFF2-40B4-BE49-F238E27FC236}">
                        <a16:creationId xmlns:a16="http://schemas.microsoft.com/office/drawing/2014/main" id="{1A762051-FFC8-FC45-9C5C-C2E57D4C95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H="1">
                    <a:off x="4197" y="2868"/>
                    <a:ext cx="345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Line 308">
                    <a:extLst>
                      <a:ext uri="{FF2B5EF4-FFF2-40B4-BE49-F238E27FC236}">
                        <a16:creationId xmlns:a16="http://schemas.microsoft.com/office/drawing/2014/main" id="{88210C29-B214-8D49-8818-8798B9C27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H="1">
                    <a:off x="4423" y="2869"/>
                    <a:ext cx="345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F6BFA787-99AE-DE45-A233-027F7CA7D22D}"/>
                  </a:ext>
                </a:extLst>
              </p:cNvPr>
              <p:cNvGrpSpPr/>
              <p:nvPr/>
            </p:nvGrpSpPr>
            <p:grpSpPr>
              <a:xfrm>
                <a:off x="7485902" y="4368310"/>
                <a:ext cx="407988" cy="460374"/>
                <a:chOff x="6112721" y="4375907"/>
                <a:chExt cx="407988" cy="460374"/>
              </a:xfrm>
            </p:grpSpPr>
            <p:sp>
              <p:nvSpPr>
                <p:cNvPr id="198" name="Text Box 304">
                  <a:extLst>
                    <a:ext uri="{FF2B5EF4-FFF2-40B4-BE49-F238E27FC236}">
                      <a16:creationId xmlns:a16="http://schemas.microsoft.com/office/drawing/2014/main" id="{6D946CCE-A936-4844-AD61-7E4B7BB77B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6112721" y="4375907"/>
                  <a:ext cx="379413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…</a:t>
                  </a:r>
                </a:p>
              </p:txBody>
            </p:sp>
            <p:grpSp>
              <p:nvGrpSpPr>
                <p:cNvPr id="199" name="Group 306">
                  <a:extLst>
                    <a:ext uri="{FF2B5EF4-FFF2-40B4-BE49-F238E27FC236}">
                      <a16:creationId xmlns:a16="http://schemas.microsoft.com/office/drawing/2014/main" id="{6CB6BBB8-CDB9-DF46-BC17-601ED0253B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73046" y="4571169"/>
                  <a:ext cx="347663" cy="265112"/>
                  <a:chOff x="4370" y="2695"/>
                  <a:chExt cx="226" cy="346"/>
                </a:xfrm>
              </p:grpSpPr>
              <p:sp>
                <p:nvSpPr>
                  <p:cNvPr id="200" name="Line 307">
                    <a:extLst>
                      <a:ext uri="{FF2B5EF4-FFF2-40B4-BE49-F238E27FC236}">
                        <a16:creationId xmlns:a16="http://schemas.microsoft.com/office/drawing/2014/main" id="{17D8F4BA-4447-A046-99B7-87A3933FD6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H="1">
                    <a:off x="4197" y="2868"/>
                    <a:ext cx="345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Line 308">
                    <a:extLst>
                      <a:ext uri="{FF2B5EF4-FFF2-40B4-BE49-F238E27FC236}">
                        <a16:creationId xmlns:a16="http://schemas.microsoft.com/office/drawing/2014/main" id="{EA218E8B-48B3-554A-B371-978269CD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H="1">
                    <a:off x="4423" y="2869"/>
                    <a:ext cx="345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5C6E93A7-E125-2845-8067-00A236EC62E2}"/>
                  </a:ext>
                </a:extLst>
              </p:cNvPr>
              <p:cNvGrpSpPr/>
              <p:nvPr/>
            </p:nvGrpSpPr>
            <p:grpSpPr>
              <a:xfrm>
                <a:off x="6823004" y="4319870"/>
                <a:ext cx="523857" cy="280582"/>
                <a:chOff x="7493876" y="2774731"/>
                <a:chExt cx="1481958" cy="894622"/>
              </a:xfrm>
            </p:grpSpPr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5EA5C73B-0D45-6244-835B-7B03A4B8F2B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D266A702-0FA1-AE45-A1D7-7513B4ED01E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220FFEE9-F00D-FC44-A6B7-33C2BFCF131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74" name="Freeform 173">
                    <a:extLst>
                      <a:ext uri="{FF2B5EF4-FFF2-40B4-BE49-F238E27FC236}">
                        <a16:creationId xmlns:a16="http://schemas.microsoft.com/office/drawing/2014/main" id="{4D500CEC-83BB-0844-9117-4DBC9950251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Freeform 174">
                    <a:extLst>
                      <a:ext uri="{FF2B5EF4-FFF2-40B4-BE49-F238E27FC236}">
                        <a16:creationId xmlns:a16="http://schemas.microsoft.com/office/drawing/2014/main" id="{7DCD151A-CAE8-7F48-8529-FCF335C16B6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 175">
                    <a:extLst>
                      <a:ext uri="{FF2B5EF4-FFF2-40B4-BE49-F238E27FC236}">
                        <a16:creationId xmlns:a16="http://schemas.microsoft.com/office/drawing/2014/main" id="{E7F07B5A-67B4-8C43-AA15-E637E5482F9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 176">
                    <a:extLst>
                      <a:ext uri="{FF2B5EF4-FFF2-40B4-BE49-F238E27FC236}">
                        <a16:creationId xmlns:a16="http://schemas.microsoft.com/office/drawing/2014/main" id="{C9708D37-DA35-3F4E-9966-D1CB54DC5B3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C1BA623-0BF4-DB44-A163-2F24A4C39EC3}"/>
                  </a:ext>
                </a:extLst>
              </p:cNvPr>
              <p:cNvSpPr/>
              <p:nvPr/>
            </p:nvSpPr>
            <p:spPr>
              <a:xfrm>
                <a:off x="7623251" y="3590438"/>
                <a:ext cx="550985" cy="125046"/>
              </a:xfrm>
              <a:custGeom>
                <a:avLst/>
                <a:gdLst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3" fmla="*/ 550985 w 550985"/>
                  <a:gd name="connsiteY3" fmla="*/ 3907 h 125046"/>
                  <a:gd name="connsiteX0" fmla="*/ 0 w 584851"/>
                  <a:gd name="connsiteY0" fmla="*/ 130664 h 130664"/>
                  <a:gd name="connsiteX1" fmla="*/ 93785 w 584851"/>
                  <a:gd name="connsiteY1" fmla="*/ 5618 h 130664"/>
                  <a:gd name="connsiteX2" fmla="*/ 550985 w 584851"/>
                  <a:gd name="connsiteY2" fmla="*/ 9525 h 130664"/>
                  <a:gd name="connsiteX3" fmla="*/ 550985 w 584851"/>
                  <a:gd name="connsiteY3" fmla="*/ 0 h 130664"/>
                  <a:gd name="connsiteX0" fmla="*/ 0 w 589420"/>
                  <a:gd name="connsiteY0" fmla="*/ 127489 h 127489"/>
                  <a:gd name="connsiteX1" fmla="*/ 93785 w 589420"/>
                  <a:gd name="connsiteY1" fmla="*/ 2443 h 127489"/>
                  <a:gd name="connsiteX2" fmla="*/ 550985 w 589420"/>
                  <a:gd name="connsiteY2" fmla="*/ 6350 h 127489"/>
                  <a:gd name="connsiteX3" fmla="*/ 563685 w 589420"/>
                  <a:gd name="connsiteY3" fmla="*/ 0 h 127489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0" fmla="*/ 0 w 550985"/>
                  <a:gd name="connsiteY0" fmla="*/ 127489 h 127489"/>
                  <a:gd name="connsiteX1" fmla="*/ 93785 w 550985"/>
                  <a:gd name="connsiteY1" fmla="*/ 2443 h 127489"/>
                  <a:gd name="connsiteX2" fmla="*/ 550985 w 550985"/>
                  <a:gd name="connsiteY2" fmla="*/ 0 h 127489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082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082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3907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3907 h 125046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732 h 12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0985" h="125046">
                    <a:moveTo>
                      <a:pt x="0" y="125046"/>
                    </a:moveTo>
                    <a:lnTo>
                      <a:pt x="93785" y="0"/>
                    </a:lnTo>
                    <a:lnTo>
                      <a:pt x="550985" y="732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6891AA3E-FCA9-304D-A2D8-63D50D9C5318}"/>
                  </a:ext>
                </a:extLst>
              </p:cNvPr>
              <p:cNvSpPr/>
              <p:nvPr/>
            </p:nvSpPr>
            <p:spPr>
              <a:xfrm flipV="1">
                <a:off x="7610087" y="3823331"/>
                <a:ext cx="554160" cy="125046"/>
              </a:xfrm>
              <a:custGeom>
                <a:avLst/>
                <a:gdLst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3" fmla="*/ 550985 w 550985"/>
                  <a:gd name="connsiteY3" fmla="*/ 3907 h 125046"/>
                  <a:gd name="connsiteX0" fmla="*/ 0 w 584851"/>
                  <a:gd name="connsiteY0" fmla="*/ 130664 h 130664"/>
                  <a:gd name="connsiteX1" fmla="*/ 93785 w 584851"/>
                  <a:gd name="connsiteY1" fmla="*/ 5618 h 130664"/>
                  <a:gd name="connsiteX2" fmla="*/ 550985 w 584851"/>
                  <a:gd name="connsiteY2" fmla="*/ 9525 h 130664"/>
                  <a:gd name="connsiteX3" fmla="*/ 550985 w 584851"/>
                  <a:gd name="connsiteY3" fmla="*/ 0 h 130664"/>
                  <a:gd name="connsiteX0" fmla="*/ 0 w 589420"/>
                  <a:gd name="connsiteY0" fmla="*/ 127489 h 127489"/>
                  <a:gd name="connsiteX1" fmla="*/ 93785 w 589420"/>
                  <a:gd name="connsiteY1" fmla="*/ 2443 h 127489"/>
                  <a:gd name="connsiteX2" fmla="*/ 550985 w 589420"/>
                  <a:gd name="connsiteY2" fmla="*/ 6350 h 127489"/>
                  <a:gd name="connsiteX3" fmla="*/ 563685 w 589420"/>
                  <a:gd name="connsiteY3" fmla="*/ 0 h 127489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0" fmla="*/ 0 w 550985"/>
                  <a:gd name="connsiteY0" fmla="*/ 127489 h 127489"/>
                  <a:gd name="connsiteX1" fmla="*/ 93785 w 550985"/>
                  <a:gd name="connsiteY1" fmla="*/ 2443 h 127489"/>
                  <a:gd name="connsiteX2" fmla="*/ 550985 w 550985"/>
                  <a:gd name="connsiteY2" fmla="*/ 0 h 127489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082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082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3907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3907 h 125046"/>
                  <a:gd name="connsiteX0" fmla="*/ 0 w 554160"/>
                  <a:gd name="connsiteY0" fmla="*/ 130804 h 130804"/>
                  <a:gd name="connsiteX1" fmla="*/ 93785 w 554160"/>
                  <a:gd name="connsiteY1" fmla="*/ 5758 h 130804"/>
                  <a:gd name="connsiteX2" fmla="*/ 554160 w 554160"/>
                  <a:gd name="connsiteY2" fmla="*/ 140 h 130804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32 h 12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4160" h="125046">
                    <a:moveTo>
                      <a:pt x="0" y="125046"/>
                    </a:moveTo>
                    <a:lnTo>
                      <a:pt x="93785" y="0"/>
                    </a:lnTo>
                    <a:lnTo>
                      <a:pt x="554160" y="732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1AA8A23C-3B79-E048-8525-ABDE960BB291}"/>
                  </a:ext>
                </a:extLst>
              </p:cNvPr>
              <p:cNvSpPr/>
              <p:nvPr/>
            </p:nvSpPr>
            <p:spPr>
              <a:xfrm flipH="1">
                <a:off x="5980729" y="3577003"/>
                <a:ext cx="550985" cy="125046"/>
              </a:xfrm>
              <a:custGeom>
                <a:avLst/>
                <a:gdLst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3" fmla="*/ 550985 w 550985"/>
                  <a:gd name="connsiteY3" fmla="*/ 3907 h 125046"/>
                  <a:gd name="connsiteX0" fmla="*/ 0 w 584851"/>
                  <a:gd name="connsiteY0" fmla="*/ 130664 h 130664"/>
                  <a:gd name="connsiteX1" fmla="*/ 93785 w 584851"/>
                  <a:gd name="connsiteY1" fmla="*/ 5618 h 130664"/>
                  <a:gd name="connsiteX2" fmla="*/ 550985 w 584851"/>
                  <a:gd name="connsiteY2" fmla="*/ 9525 h 130664"/>
                  <a:gd name="connsiteX3" fmla="*/ 550985 w 584851"/>
                  <a:gd name="connsiteY3" fmla="*/ 0 h 130664"/>
                  <a:gd name="connsiteX0" fmla="*/ 0 w 589420"/>
                  <a:gd name="connsiteY0" fmla="*/ 127489 h 127489"/>
                  <a:gd name="connsiteX1" fmla="*/ 93785 w 589420"/>
                  <a:gd name="connsiteY1" fmla="*/ 2443 h 127489"/>
                  <a:gd name="connsiteX2" fmla="*/ 550985 w 589420"/>
                  <a:gd name="connsiteY2" fmla="*/ 6350 h 127489"/>
                  <a:gd name="connsiteX3" fmla="*/ 563685 w 589420"/>
                  <a:gd name="connsiteY3" fmla="*/ 0 h 127489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0" fmla="*/ 0 w 550985"/>
                  <a:gd name="connsiteY0" fmla="*/ 127489 h 127489"/>
                  <a:gd name="connsiteX1" fmla="*/ 93785 w 550985"/>
                  <a:gd name="connsiteY1" fmla="*/ 2443 h 127489"/>
                  <a:gd name="connsiteX2" fmla="*/ 550985 w 550985"/>
                  <a:gd name="connsiteY2" fmla="*/ 0 h 127489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082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082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3907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3907 h 125046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732 h 12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0985" h="125046">
                    <a:moveTo>
                      <a:pt x="0" y="125046"/>
                    </a:moveTo>
                    <a:lnTo>
                      <a:pt x="93785" y="0"/>
                    </a:lnTo>
                    <a:lnTo>
                      <a:pt x="550985" y="732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Text Box 294">
                <a:extLst>
                  <a:ext uri="{FF2B5EF4-FFF2-40B4-BE49-F238E27FC236}">
                    <a16:creationId xmlns:a16="http://schemas.microsoft.com/office/drawing/2014/main" id="{433DF450-F6EA-234E-81A8-81932570E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6039607" y="3553246"/>
                <a:ext cx="4603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419DBF04-23E6-7744-81CA-694D68FEF008}"/>
                  </a:ext>
                </a:extLst>
              </p:cNvPr>
              <p:cNvSpPr/>
              <p:nvPr/>
            </p:nvSpPr>
            <p:spPr>
              <a:xfrm flipH="1" flipV="1">
                <a:off x="5978685" y="3814887"/>
                <a:ext cx="554160" cy="125046"/>
              </a:xfrm>
              <a:custGeom>
                <a:avLst/>
                <a:gdLst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3" fmla="*/ 550985 w 550985"/>
                  <a:gd name="connsiteY3" fmla="*/ 3907 h 125046"/>
                  <a:gd name="connsiteX0" fmla="*/ 0 w 584851"/>
                  <a:gd name="connsiteY0" fmla="*/ 130664 h 130664"/>
                  <a:gd name="connsiteX1" fmla="*/ 93785 w 584851"/>
                  <a:gd name="connsiteY1" fmla="*/ 5618 h 130664"/>
                  <a:gd name="connsiteX2" fmla="*/ 550985 w 584851"/>
                  <a:gd name="connsiteY2" fmla="*/ 9525 h 130664"/>
                  <a:gd name="connsiteX3" fmla="*/ 550985 w 584851"/>
                  <a:gd name="connsiteY3" fmla="*/ 0 h 130664"/>
                  <a:gd name="connsiteX0" fmla="*/ 0 w 589420"/>
                  <a:gd name="connsiteY0" fmla="*/ 127489 h 127489"/>
                  <a:gd name="connsiteX1" fmla="*/ 93785 w 589420"/>
                  <a:gd name="connsiteY1" fmla="*/ 2443 h 127489"/>
                  <a:gd name="connsiteX2" fmla="*/ 550985 w 589420"/>
                  <a:gd name="connsiteY2" fmla="*/ 6350 h 127489"/>
                  <a:gd name="connsiteX3" fmla="*/ 563685 w 589420"/>
                  <a:gd name="connsiteY3" fmla="*/ 0 h 127489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0" fmla="*/ 0 w 550985"/>
                  <a:gd name="connsiteY0" fmla="*/ 125046 h 125046"/>
                  <a:gd name="connsiteX1" fmla="*/ 93785 w 550985"/>
                  <a:gd name="connsiteY1" fmla="*/ 0 h 125046"/>
                  <a:gd name="connsiteX2" fmla="*/ 550985 w 550985"/>
                  <a:gd name="connsiteY2" fmla="*/ 3907 h 125046"/>
                  <a:gd name="connsiteX0" fmla="*/ 0 w 550985"/>
                  <a:gd name="connsiteY0" fmla="*/ 127489 h 127489"/>
                  <a:gd name="connsiteX1" fmla="*/ 93785 w 550985"/>
                  <a:gd name="connsiteY1" fmla="*/ 2443 h 127489"/>
                  <a:gd name="connsiteX2" fmla="*/ 550985 w 550985"/>
                  <a:gd name="connsiteY2" fmla="*/ 0 h 127489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082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082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3907 h 125046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3907 h 125046"/>
                  <a:gd name="connsiteX0" fmla="*/ 0 w 554160"/>
                  <a:gd name="connsiteY0" fmla="*/ 130804 h 130804"/>
                  <a:gd name="connsiteX1" fmla="*/ 93785 w 554160"/>
                  <a:gd name="connsiteY1" fmla="*/ 5758 h 130804"/>
                  <a:gd name="connsiteX2" fmla="*/ 554160 w 554160"/>
                  <a:gd name="connsiteY2" fmla="*/ 140 h 130804"/>
                  <a:gd name="connsiteX0" fmla="*/ 0 w 554160"/>
                  <a:gd name="connsiteY0" fmla="*/ 125046 h 125046"/>
                  <a:gd name="connsiteX1" fmla="*/ 93785 w 554160"/>
                  <a:gd name="connsiteY1" fmla="*/ 0 h 125046"/>
                  <a:gd name="connsiteX2" fmla="*/ 554160 w 554160"/>
                  <a:gd name="connsiteY2" fmla="*/ 732 h 12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4160" h="125046">
                    <a:moveTo>
                      <a:pt x="0" y="125046"/>
                    </a:moveTo>
                    <a:lnTo>
                      <a:pt x="93785" y="0"/>
                    </a:lnTo>
                    <a:lnTo>
                      <a:pt x="554160" y="732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3" name="Text Box 310">
              <a:extLst>
                <a:ext uri="{FF2B5EF4-FFF2-40B4-BE49-F238E27FC236}">
                  <a16:creationId xmlns:a16="http://schemas.microsoft.com/office/drawing/2014/main" id="{8371212E-6DA8-124D-A0FE-51CC9CF12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0978" y="2431314"/>
              <a:ext cx="23575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Calibri" panose="020F0502020204030204" pitchFamily="34" charset="0"/>
                </a:rPr>
                <a:t>POP: point-of-presence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26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62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BE1136-A7D5-D540-861B-E210F6E24970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6FB0E-3DCE-9543-9D1A-7FD33DC2E179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71BE17-60B6-654E-A77F-7BE78A8E7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F7EBAE-D07D-3340-857A-C6AAFA657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00220F11-CDCB-9142-957B-290F266C9FBA}"/>
              </a:ext>
            </a:extLst>
          </p:cNvPr>
          <p:cNvSpPr txBox="1">
            <a:spLocks noChangeArrowheads="1"/>
          </p:cNvSpPr>
          <p:nvPr/>
        </p:nvSpPr>
        <p:spPr>
          <a:xfrm>
            <a:off x="461783" y="1582421"/>
            <a:ext cx="7677223" cy="497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Overview. What </a:t>
            </a:r>
            <a:r>
              <a:rPr lang="en-US" altLang="en-US" sz="3200" i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rgbClr val="0000A8"/>
              </a:buClr>
            </a:pPr>
            <a:r>
              <a:rPr lang="en-US" altLang="en-US" sz="360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360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endParaRPr lang="en-US" altLang="en-US" sz="32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3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Two key network-core functions</a:t>
            </a:r>
            <a:endParaRPr lang="en-US" dirty="0"/>
          </a:p>
        </p:txBody>
      </p:sp>
      <p:sp>
        <p:nvSpPr>
          <p:cNvPr id="555" name="Freeform 2">
            <a:extLst>
              <a:ext uri="{FF2B5EF4-FFF2-40B4-BE49-F238E27FC236}">
                <a16:creationId xmlns:a16="http://schemas.microsoft.com/office/drawing/2014/main" id="{FF2E779B-19C4-C84C-AF23-86A160C7809A}"/>
              </a:ext>
            </a:extLst>
          </p:cNvPr>
          <p:cNvSpPr>
            <a:spLocks/>
          </p:cNvSpPr>
          <p:nvPr/>
        </p:nvSpPr>
        <p:spPr bwMode="auto">
          <a:xfrm>
            <a:off x="5006052" y="4251228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56" name="Freeform 6">
            <a:extLst>
              <a:ext uri="{FF2B5EF4-FFF2-40B4-BE49-F238E27FC236}">
                <a16:creationId xmlns:a16="http://schemas.microsoft.com/office/drawing/2014/main" id="{EADD15B8-1F38-C144-B4FC-77401AC13A48}"/>
              </a:ext>
            </a:extLst>
          </p:cNvPr>
          <p:cNvSpPr>
            <a:spLocks/>
          </p:cNvSpPr>
          <p:nvPr/>
        </p:nvSpPr>
        <p:spPr bwMode="auto">
          <a:xfrm>
            <a:off x="5644427" y="4554393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3" name="Freeform 91">
            <a:extLst>
              <a:ext uri="{FF2B5EF4-FFF2-40B4-BE49-F238E27FC236}">
                <a16:creationId xmlns:a16="http://schemas.microsoft.com/office/drawing/2014/main" id="{B3932AB8-93E3-2F43-A748-0726EC875A6F}"/>
              </a:ext>
            </a:extLst>
          </p:cNvPr>
          <p:cNvSpPr>
            <a:spLocks/>
          </p:cNvSpPr>
          <p:nvPr/>
        </p:nvSpPr>
        <p:spPr bwMode="auto">
          <a:xfrm>
            <a:off x="6686155" y="4548044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4" name="Freeform 92">
            <a:extLst>
              <a:ext uri="{FF2B5EF4-FFF2-40B4-BE49-F238E27FC236}">
                <a16:creationId xmlns:a16="http://schemas.microsoft.com/office/drawing/2014/main" id="{86645581-8A95-834A-BD17-26E6EFA5E421}"/>
              </a:ext>
            </a:extLst>
          </p:cNvPr>
          <p:cNvSpPr>
            <a:spLocks/>
          </p:cNvSpPr>
          <p:nvPr/>
        </p:nvSpPr>
        <p:spPr bwMode="auto">
          <a:xfrm>
            <a:off x="5620607" y="4940095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5" name="Freeform 93">
            <a:extLst>
              <a:ext uri="{FF2B5EF4-FFF2-40B4-BE49-F238E27FC236}">
                <a16:creationId xmlns:a16="http://schemas.microsoft.com/office/drawing/2014/main" id="{D6C52C6F-55EC-4B4B-8EE6-502A2CA3B84C}"/>
              </a:ext>
            </a:extLst>
          </p:cNvPr>
          <p:cNvSpPr>
            <a:spLocks/>
          </p:cNvSpPr>
          <p:nvPr/>
        </p:nvSpPr>
        <p:spPr bwMode="auto">
          <a:xfrm>
            <a:off x="6568643" y="4916286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6" name="Freeform 94">
            <a:extLst>
              <a:ext uri="{FF2B5EF4-FFF2-40B4-BE49-F238E27FC236}">
                <a16:creationId xmlns:a16="http://schemas.microsoft.com/office/drawing/2014/main" id="{EF2A04CC-2036-2147-BE92-5D723E966AB5}"/>
              </a:ext>
            </a:extLst>
          </p:cNvPr>
          <p:cNvSpPr>
            <a:spLocks/>
          </p:cNvSpPr>
          <p:nvPr/>
        </p:nvSpPr>
        <p:spPr bwMode="auto">
          <a:xfrm>
            <a:off x="7235603" y="4970253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7" name="Freeform 95">
            <a:extLst>
              <a:ext uri="{FF2B5EF4-FFF2-40B4-BE49-F238E27FC236}">
                <a16:creationId xmlns:a16="http://schemas.microsoft.com/office/drawing/2014/main" id="{1357444A-5412-B441-B7F1-0ABDD8FDCB19}"/>
              </a:ext>
            </a:extLst>
          </p:cNvPr>
          <p:cNvSpPr>
            <a:spLocks/>
          </p:cNvSpPr>
          <p:nvPr/>
        </p:nvSpPr>
        <p:spPr bwMode="auto">
          <a:xfrm>
            <a:off x="6000139" y="5503569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8" name="Freeform 96">
            <a:extLst>
              <a:ext uri="{FF2B5EF4-FFF2-40B4-BE49-F238E27FC236}">
                <a16:creationId xmlns:a16="http://schemas.microsoft.com/office/drawing/2014/main" id="{59D740AB-C1B4-2849-8B9D-6AEF697D0749}"/>
              </a:ext>
            </a:extLst>
          </p:cNvPr>
          <p:cNvSpPr>
            <a:spLocks/>
          </p:cNvSpPr>
          <p:nvPr/>
        </p:nvSpPr>
        <p:spPr bwMode="auto">
          <a:xfrm>
            <a:off x="5463395" y="4963904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688ADB-6522-BC42-B67F-D08C708EAF1F}"/>
              </a:ext>
            </a:extLst>
          </p:cNvPr>
          <p:cNvGrpSpPr/>
          <p:nvPr/>
        </p:nvGrpSpPr>
        <p:grpSpPr>
          <a:xfrm>
            <a:off x="5240209" y="4473413"/>
            <a:ext cx="623918" cy="823754"/>
            <a:chOff x="5240209" y="4473413"/>
            <a:chExt cx="623918" cy="823754"/>
          </a:xfrm>
        </p:grpSpPr>
        <p:sp>
          <p:nvSpPr>
            <p:cNvPr id="569" name="Text Box 100">
              <a:extLst>
                <a:ext uri="{FF2B5EF4-FFF2-40B4-BE49-F238E27FC236}">
                  <a16:creationId xmlns:a16="http://schemas.microsoft.com/office/drawing/2014/main" id="{D9EBBE7F-1AC1-DD49-9B12-0321B6BF1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962" y="4473413"/>
              <a:ext cx="311165" cy="366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</a:t>
              </a:r>
            </a:p>
          </p:txBody>
        </p:sp>
        <p:sp>
          <p:nvSpPr>
            <p:cNvPr id="570" name="Text Box 101">
              <a:extLst>
                <a:ext uri="{FF2B5EF4-FFF2-40B4-BE49-F238E27FC236}">
                  <a16:creationId xmlns:a16="http://schemas.microsoft.com/office/drawing/2014/main" id="{559FA9C3-4C06-B748-9497-463EDB81D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1046" y="4887671"/>
              <a:ext cx="296876" cy="33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</p:txBody>
        </p:sp>
        <p:sp>
          <p:nvSpPr>
            <p:cNvPr id="571" name="Text Box 102">
              <a:extLst>
                <a:ext uri="{FF2B5EF4-FFF2-40B4-BE49-F238E27FC236}">
                  <a16:creationId xmlns:a16="http://schemas.microsoft.com/office/drawing/2014/main" id="{3BBE9A1F-C0AA-2543-AF24-2DA796ADE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0209" y="4960682"/>
              <a:ext cx="296876" cy="33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3</a:t>
              </a:r>
            </a:p>
          </p:txBody>
        </p:sp>
      </p:grpSp>
      <p:sp>
        <p:nvSpPr>
          <p:cNvPr id="574" name="Line 107">
            <a:extLst>
              <a:ext uri="{FF2B5EF4-FFF2-40B4-BE49-F238E27FC236}">
                <a16:creationId xmlns:a16="http://schemas.microsoft.com/office/drawing/2014/main" id="{072205A6-9619-2641-B84D-F2DB72368D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8363" y="4863862"/>
            <a:ext cx="1408179" cy="9142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2CE12-8493-1F4B-B52F-7AB4605C663F}"/>
              </a:ext>
            </a:extLst>
          </p:cNvPr>
          <p:cNvGrpSpPr/>
          <p:nvPr/>
        </p:nvGrpSpPr>
        <p:grpSpPr>
          <a:xfrm>
            <a:off x="2749550" y="5384964"/>
            <a:ext cx="2699778" cy="1236611"/>
            <a:chOff x="2749550" y="5384964"/>
            <a:chExt cx="2699778" cy="1236611"/>
          </a:xfrm>
        </p:grpSpPr>
        <p:grpSp>
          <p:nvGrpSpPr>
            <p:cNvPr id="572" name="Group 1">
              <a:extLst>
                <a:ext uri="{FF2B5EF4-FFF2-40B4-BE49-F238E27FC236}">
                  <a16:creationId xmlns:a16="http://schemas.microsoft.com/office/drawing/2014/main" id="{1DD5DCC4-02E2-1649-B2A3-9D4E0A262108}"/>
                </a:ext>
              </a:extLst>
            </p:cNvPr>
            <p:cNvGrpSpPr>
              <a:grpSpLocks/>
            </p:cNvGrpSpPr>
            <p:nvPr/>
          </p:nvGrpSpPr>
          <p:grpSpPr bwMode="auto">
            <a:xfrm rot="19587632">
              <a:off x="3755686" y="5384964"/>
              <a:ext cx="1447107" cy="274584"/>
              <a:chOff x="2437928" y="4584228"/>
              <a:chExt cx="1446652" cy="274627"/>
            </a:xfrm>
          </p:grpSpPr>
          <p:sp>
            <p:nvSpPr>
              <p:cNvPr id="623" name="Rectangle 98">
                <a:extLst>
                  <a:ext uri="{FF2B5EF4-FFF2-40B4-BE49-F238E27FC236}">
                    <a16:creationId xmlns:a16="http://schemas.microsoft.com/office/drawing/2014/main" id="{DAED8E30-7EFF-5D47-A9D9-1395C15AC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4" name="Line 99">
                <a:extLst>
                  <a:ext uri="{FF2B5EF4-FFF2-40B4-BE49-F238E27FC236}">
                    <a16:creationId xmlns:a16="http://schemas.microsoft.com/office/drawing/2014/main" id="{3B4DCCB4-358C-2945-BD39-D90CF9D09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5" name="Rectangle 104">
                <a:extLst>
                  <a:ext uri="{FF2B5EF4-FFF2-40B4-BE49-F238E27FC236}">
                    <a16:creationId xmlns:a16="http://schemas.microsoft.com/office/drawing/2014/main" id="{509F2DE1-CFB9-584F-9A9E-EBE631DD6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6" name="Text Box 105">
                <a:extLst>
                  <a:ext uri="{FF2B5EF4-FFF2-40B4-BE49-F238E27FC236}">
                    <a16:creationId xmlns:a16="http://schemas.microsoft.com/office/drawing/2014/main" id="{32BE95A8-E240-0C46-886C-FB19052E1A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0111</a:t>
                </a:r>
              </a:p>
            </p:txBody>
          </p:sp>
        </p:grpSp>
        <p:sp>
          <p:nvSpPr>
            <p:cNvPr id="573" name="Text Box 106">
              <a:extLst>
                <a:ext uri="{FF2B5EF4-FFF2-40B4-BE49-F238E27FC236}">
                  <a16:creationId xmlns:a16="http://schemas.microsoft.com/office/drawing/2014/main" id="{6C2D30C9-C124-A14F-8E31-BC5CBF38E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9550" y="6036800"/>
              <a:ext cx="269977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destination address in arriving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p</a:t>
              </a:r>
              <a:r>
                <a:rPr kumimoji="0" lang="en-US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acket</a:t>
              </a: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’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s header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75" name="Line 119">
              <a:extLst>
                <a:ext uri="{FF2B5EF4-FFF2-40B4-BE49-F238E27FC236}">
                  <a16:creationId xmlns:a16="http://schemas.microsoft.com/office/drawing/2014/main" id="{0B740026-EAE0-0240-86EC-A55B416CB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3924" y="5622613"/>
              <a:ext cx="0" cy="5015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0E2676-6685-FB46-BBA4-3FB4835943AA}"/>
              </a:ext>
            </a:extLst>
          </p:cNvPr>
          <p:cNvGrpSpPr/>
          <p:nvPr/>
        </p:nvGrpSpPr>
        <p:grpSpPr>
          <a:xfrm>
            <a:off x="6355851" y="3632200"/>
            <a:ext cx="578032" cy="815847"/>
            <a:chOff x="6355851" y="3632200"/>
            <a:chExt cx="578032" cy="815847"/>
          </a:xfrm>
        </p:grpSpPr>
        <p:sp>
          <p:nvSpPr>
            <p:cNvPr id="577" name="Freeform 122">
              <a:extLst>
                <a:ext uri="{FF2B5EF4-FFF2-40B4-BE49-F238E27FC236}">
                  <a16:creationId xmlns:a16="http://schemas.microsoft.com/office/drawing/2014/main" id="{F1A7D39F-695E-5640-85EA-21CF852D3A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55851" y="4076630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1" name="Group 126">
              <a:extLst>
                <a:ext uri="{FF2B5EF4-FFF2-40B4-BE49-F238E27FC236}">
                  <a16:creationId xmlns:a16="http://schemas.microsoft.com/office/drawing/2014/main" id="{A0DBCF2A-68BC-0E49-9BC5-C97C8363D8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615" name="Rectangle 127">
                <a:extLst>
                  <a:ext uri="{FF2B5EF4-FFF2-40B4-BE49-F238E27FC236}">
                    <a16:creationId xmlns:a16="http://schemas.microsoft.com/office/drawing/2014/main" id="{71169ED3-AFC0-4148-B3AF-F5CDA7528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6" name="Oval 128">
                <a:extLst>
                  <a:ext uri="{FF2B5EF4-FFF2-40B4-BE49-F238E27FC236}">
                    <a16:creationId xmlns:a16="http://schemas.microsoft.com/office/drawing/2014/main" id="{AC629926-7E0E-2847-8D33-F54223348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7" name="Rectangle 129">
                <a:extLst>
                  <a:ext uri="{FF2B5EF4-FFF2-40B4-BE49-F238E27FC236}">
                    <a16:creationId xmlns:a16="http://schemas.microsoft.com/office/drawing/2014/main" id="{FC623931-6ACB-D741-B606-3ADCC24EC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8" name="Line 130">
                <a:extLst>
                  <a:ext uri="{FF2B5EF4-FFF2-40B4-BE49-F238E27FC236}">
                    <a16:creationId xmlns:a16="http://schemas.microsoft.com/office/drawing/2014/main" id="{089D0DF0-9BD9-F942-ABBC-2C2B3307E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9" name="Line 131">
                <a:extLst>
                  <a:ext uri="{FF2B5EF4-FFF2-40B4-BE49-F238E27FC236}">
                    <a16:creationId xmlns:a16="http://schemas.microsoft.com/office/drawing/2014/main" id="{0E53DB83-F101-5545-A34E-97BFB2854F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0" name="Line 132">
                <a:extLst>
                  <a:ext uri="{FF2B5EF4-FFF2-40B4-BE49-F238E27FC236}">
                    <a16:creationId xmlns:a16="http://schemas.microsoft.com/office/drawing/2014/main" id="{EABDFEE7-706B-B849-BCF8-C4C3EBFA8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1" name="AutoShape 133">
                <a:extLst>
                  <a:ext uri="{FF2B5EF4-FFF2-40B4-BE49-F238E27FC236}">
                    <a16:creationId xmlns:a16="http://schemas.microsoft.com/office/drawing/2014/main" id="{891A9424-3FE8-FF4E-9F56-53905C437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CCC9E-8AF4-B748-8E74-34D7E18B96BD}"/>
              </a:ext>
            </a:extLst>
          </p:cNvPr>
          <p:cNvGrpSpPr/>
          <p:nvPr/>
        </p:nvGrpSpPr>
        <p:grpSpPr>
          <a:xfrm>
            <a:off x="7355160" y="3958273"/>
            <a:ext cx="578032" cy="822878"/>
            <a:chOff x="7355160" y="3958273"/>
            <a:chExt cx="578032" cy="822878"/>
          </a:xfrm>
        </p:grpSpPr>
        <p:sp>
          <p:nvSpPr>
            <p:cNvPr id="576" name="Freeform 121">
              <a:extLst>
                <a:ext uri="{FF2B5EF4-FFF2-40B4-BE49-F238E27FC236}">
                  <a16:creationId xmlns:a16="http://schemas.microsoft.com/office/drawing/2014/main" id="{BA4C9CA2-C4D0-984B-AFE8-C9974B8B2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55160" y="4409734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2" name="Group 134">
              <a:extLst>
                <a:ext uri="{FF2B5EF4-FFF2-40B4-BE49-F238E27FC236}">
                  <a16:creationId xmlns:a16="http://schemas.microsoft.com/office/drawing/2014/main" id="{19AA9F68-22E1-614E-ABF6-392E3AC11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608" name="Rectangle 135">
                <a:extLst>
                  <a:ext uri="{FF2B5EF4-FFF2-40B4-BE49-F238E27FC236}">
                    <a16:creationId xmlns:a16="http://schemas.microsoft.com/office/drawing/2014/main" id="{EAD44720-65AD-9041-929E-69D918729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09" name="Oval 136">
                <a:extLst>
                  <a:ext uri="{FF2B5EF4-FFF2-40B4-BE49-F238E27FC236}">
                    <a16:creationId xmlns:a16="http://schemas.microsoft.com/office/drawing/2014/main" id="{5A2842E3-83E1-6F46-A170-FBD2EAFAA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0" name="Rectangle 137">
                <a:extLst>
                  <a:ext uri="{FF2B5EF4-FFF2-40B4-BE49-F238E27FC236}">
                    <a16:creationId xmlns:a16="http://schemas.microsoft.com/office/drawing/2014/main" id="{5D953EEF-DB10-AB46-89E0-2D0204A95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1" name="Line 138">
                <a:extLst>
                  <a:ext uri="{FF2B5EF4-FFF2-40B4-BE49-F238E27FC236}">
                    <a16:creationId xmlns:a16="http://schemas.microsoft.com/office/drawing/2014/main" id="{F94B58EF-BCEB-9C4C-8317-B25CD84B1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2" name="Line 139">
                <a:extLst>
                  <a:ext uri="{FF2B5EF4-FFF2-40B4-BE49-F238E27FC236}">
                    <a16:creationId xmlns:a16="http://schemas.microsoft.com/office/drawing/2014/main" id="{BBB093F8-922C-0344-B963-C8ECD30B6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3" name="Line 140">
                <a:extLst>
                  <a:ext uri="{FF2B5EF4-FFF2-40B4-BE49-F238E27FC236}">
                    <a16:creationId xmlns:a16="http://schemas.microsoft.com/office/drawing/2014/main" id="{D21DC1F8-C38D-B14D-A544-B1D9CF1CD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4" name="AutoShape 141">
                <a:extLst>
                  <a:ext uri="{FF2B5EF4-FFF2-40B4-BE49-F238E27FC236}">
                    <a16:creationId xmlns:a16="http://schemas.microsoft.com/office/drawing/2014/main" id="{43F8D630-2301-B744-AE1A-D9F4AA9D1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DD0882-93EC-3A47-8105-5E4C937584C2}"/>
              </a:ext>
            </a:extLst>
          </p:cNvPr>
          <p:cNvGrpSpPr/>
          <p:nvPr/>
        </p:nvGrpSpPr>
        <p:grpSpPr>
          <a:xfrm>
            <a:off x="7006931" y="5622613"/>
            <a:ext cx="560563" cy="811086"/>
            <a:chOff x="7006931" y="5622613"/>
            <a:chExt cx="560563" cy="811086"/>
          </a:xfrm>
        </p:grpSpPr>
        <p:sp>
          <p:nvSpPr>
            <p:cNvPr id="578" name="Freeform 123">
              <a:extLst>
                <a:ext uri="{FF2B5EF4-FFF2-40B4-BE49-F238E27FC236}">
                  <a16:creationId xmlns:a16="http://schemas.microsoft.com/office/drawing/2014/main" id="{E2E294CE-A2DB-714E-A0AC-422D97395F5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024398" y="5622613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1" name="Rectangle 143">
              <a:extLst>
                <a:ext uri="{FF2B5EF4-FFF2-40B4-BE49-F238E27FC236}">
                  <a16:creationId xmlns:a16="http://schemas.microsoft.com/office/drawing/2014/main" id="{E300D31A-9F41-1046-8BDC-FA062AA6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6931" y="5981332"/>
              <a:ext cx="551036" cy="452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2" name="Oval 144">
              <a:extLst>
                <a:ext uri="{FF2B5EF4-FFF2-40B4-BE49-F238E27FC236}">
                  <a16:creationId xmlns:a16="http://schemas.microsoft.com/office/drawing/2014/main" id="{3CBE6854-ED5B-BB4C-96CF-87D28DDCE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3" name="Rectangle 145">
              <a:extLst>
                <a:ext uri="{FF2B5EF4-FFF2-40B4-BE49-F238E27FC236}">
                  <a16:creationId xmlns:a16="http://schemas.microsoft.com/office/drawing/2014/main" id="{8AE3F3D6-CBEF-C24A-800F-FB4513598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4" name="Line 146">
              <a:extLst>
                <a:ext uri="{FF2B5EF4-FFF2-40B4-BE49-F238E27FC236}">
                  <a16:creationId xmlns:a16="http://schemas.microsoft.com/office/drawing/2014/main" id="{C64871C2-76E7-8247-8F42-BCCB69335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8179" y="6208309"/>
              <a:ext cx="1588" cy="2063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5" name="Line 147">
              <a:extLst>
                <a:ext uri="{FF2B5EF4-FFF2-40B4-BE49-F238E27FC236}">
                  <a16:creationId xmlns:a16="http://schemas.microsoft.com/office/drawing/2014/main" id="{14013ACF-BB40-FF4E-A4EF-9848CA9C1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9807" y="6257514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6" name="Line 148">
              <a:extLst>
                <a:ext uri="{FF2B5EF4-FFF2-40B4-BE49-F238E27FC236}">
                  <a16:creationId xmlns:a16="http://schemas.microsoft.com/office/drawing/2014/main" id="{E0DF6D46-E77F-4D44-90E6-2EFA29583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219" y="6209896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7" name="AutoShape 149">
              <a:extLst>
                <a:ext uri="{FF2B5EF4-FFF2-40B4-BE49-F238E27FC236}">
                  <a16:creationId xmlns:a16="http://schemas.microsoft.com/office/drawing/2014/main" id="{B9FB9FE5-8C8F-134F-8BF9-5B707F4F28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68962" y="6103535"/>
              <a:ext cx="46030" cy="65108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60082-1CC1-D344-BCF3-6717BF455279}"/>
              </a:ext>
            </a:extLst>
          </p:cNvPr>
          <p:cNvGrpSpPr/>
          <p:nvPr/>
        </p:nvGrpSpPr>
        <p:grpSpPr>
          <a:xfrm>
            <a:off x="6311387" y="5299841"/>
            <a:ext cx="553609" cy="931601"/>
            <a:chOff x="6311387" y="5299841"/>
            <a:chExt cx="553609" cy="931601"/>
          </a:xfrm>
        </p:grpSpPr>
        <p:sp>
          <p:nvSpPr>
            <p:cNvPr id="580" name="Freeform 125">
              <a:extLst>
                <a:ext uri="{FF2B5EF4-FFF2-40B4-BE49-F238E27FC236}">
                  <a16:creationId xmlns:a16="http://schemas.microsoft.com/office/drawing/2014/main" id="{EF252024-15E7-DD46-8C92-5B81D9757F4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312396" y="5299841"/>
              <a:ext cx="552600" cy="477654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  <a:gd name="connsiteX0" fmla="*/ 0 w 10117"/>
                <a:gd name="connsiteY0" fmla="*/ 0 h 10550"/>
                <a:gd name="connsiteX1" fmla="*/ 7574 w 10117"/>
                <a:gd name="connsiteY1" fmla="*/ 10355 h 10550"/>
                <a:gd name="connsiteX2" fmla="*/ 9265 w 10117"/>
                <a:gd name="connsiteY2" fmla="*/ 10429 h 10550"/>
                <a:gd name="connsiteX3" fmla="*/ 10117 w 10117"/>
                <a:gd name="connsiteY3" fmla="*/ 833 h 10550"/>
                <a:gd name="connsiteX4" fmla="*/ 0 w 10117"/>
                <a:gd name="connsiteY4" fmla="*/ 0 h 10550"/>
                <a:gd name="connsiteX0" fmla="*/ 0 w 10175"/>
                <a:gd name="connsiteY0" fmla="*/ 9 h 10559"/>
                <a:gd name="connsiteX1" fmla="*/ 7574 w 10175"/>
                <a:gd name="connsiteY1" fmla="*/ 10364 h 10559"/>
                <a:gd name="connsiteX2" fmla="*/ 9265 w 10175"/>
                <a:gd name="connsiteY2" fmla="*/ 10438 h 10559"/>
                <a:gd name="connsiteX3" fmla="*/ 10175 w 10175"/>
                <a:gd name="connsiteY3" fmla="*/ 0 h 10559"/>
                <a:gd name="connsiteX4" fmla="*/ 0 w 10175"/>
                <a:gd name="connsiteY4" fmla="*/ 9 h 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5" h="10559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4" name="Group 150">
              <a:extLst>
                <a:ext uri="{FF2B5EF4-FFF2-40B4-BE49-F238E27FC236}">
                  <a16:creationId xmlns:a16="http://schemas.microsoft.com/office/drawing/2014/main" id="{794D8C65-863B-7440-89F4-69D1561AD1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594" name="Rectangle 151">
                <a:extLst>
                  <a:ext uri="{FF2B5EF4-FFF2-40B4-BE49-F238E27FC236}">
                    <a16:creationId xmlns:a16="http://schemas.microsoft.com/office/drawing/2014/main" id="{2825FAC5-6CFD-2E46-931F-D681BD625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5" name="Oval 152">
                <a:extLst>
                  <a:ext uri="{FF2B5EF4-FFF2-40B4-BE49-F238E27FC236}">
                    <a16:creationId xmlns:a16="http://schemas.microsoft.com/office/drawing/2014/main" id="{D6F4F3D5-1AF2-B242-902D-0665A266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6" name="Rectangle 153">
                <a:extLst>
                  <a:ext uri="{FF2B5EF4-FFF2-40B4-BE49-F238E27FC236}">
                    <a16:creationId xmlns:a16="http://schemas.microsoft.com/office/drawing/2014/main" id="{BE2CF67F-599D-6C42-A399-894E9CA81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7" name="Line 154">
                <a:extLst>
                  <a:ext uri="{FF2B5EF4-FFF2-40B4-BE49-F238E27FC236}">
                    <a16:creationId xmlns:a16="http://schemas.microsoft.com/office/drawing/2014/main" id="{371F415A-A0F7-D045-ABCD-50703CBF5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8" name="Line 155">
                <a:extLst>
                  <a:ext uri="{FF2B5EF4-FFF2-40B4-BE49-F238E27FC236}">
                    <a16:creationId xmlns:a16="http://schemas.microsoft.com/office/drawing/2014/main" id="{DD302482-684F-2343-93A8-2F996284F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9" name="Line 156">
                <a:extLst>
                  <a:ext uri="{FF2B5EF4-FFF2-40B4-BE49-F238E27FC236}">
                    <a16:creationId xmlns:a16="http://schemas.microsoft.com/office/drawing/2014/main" id="{8D3FA778-9973-5E45-BBD7-6E5B0FA17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00" name="AutoShape 157">
                <a:extLst>
                  <a:ext uri="{FF2B5EF4-FFF2-40B4-BE49-F238E27FC236}">
                    <a16:creationId xmlns:a16="http://schemas.microsoft.com/office/drawing/2014/main" id="{9BF1C706-69A5-F64D-8549-5FB64FFC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4961CC-F520-1047-8300-0C6FB448D3E6}"/>
              </a:ext>
            </a:extLst>
          </p:cNvPr>
          <p:cNvGrpSpPr/>
          <p:nvPr/>
        </p:nvGrpSpPr>
        <p:grpSpPr>
          <a:xfrm>
            <a:off x="5655543" y="5606741"/>
            <a:ext cx="562152" cy="799974"/>
            <a:chOff x="5655543" y="5606741"/>
            <a:chExt cx="562152" cy="799974"/>
          </a:xfrm>
        </p:grpSpPr>
        <p:sp>
          <p:nvSpPr>
            <p:cNvPr id="579" name="Freeform 124">
              <a:extLst>
                <a:ext uri="{FF2B5EF4-FFF2-40B4-BE49-F238E27FC236}">
                  <a16:creationId xmlns:a16="http://schemas.microsoft.com/office/drawing/2014/main" id="{01D680E8-9A4D-5040-ACCF-79EE0764823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674599" y="5606741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5" name="Group 158">
              <a:extLst>
                <a:ext uri="{FF2B5EF4-FFF2-40B4-BE49-F238E27FC236}">
                  <a16:creationId xmlns:a16="http://schemas.microsoft.com/office/drawing/2014/main" id="{10DF1FFB-5BD4-B34D-869E-FF2A21B927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587" name="Rectangle 159">
                <a:extLst>
                  <a:ext uri="{FF2B5EF4-FFF2-40B4-BE49-F238E27FC236}">
                    <a16:creationId xmlns:a16="http://schemas.microsoft.com/office/drawing/2014/main" id="{A91C4B44-0DD4-A341-8AA2-C361F078D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88" name="Oval 160">
                <a:extLst>
                  <a:ext uri="{FF2B5EF4-FFF2-40B4-BE49-F238E27FC236}">
                    <a16:creationId xmlns:a16="http://schemas.microsoft.com/office/drawing/2014/main" id="{8E1DE29A-03CB-C545-98EA-12E2D05F3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89" name="Rectangle 161">
                <a:extLst>
                  <a:ext uri="{FF2B5EF4-FFF2-40B4-BE49-F238E27FC236}">
                    <a16:creationId xmlns:a16="http://schemas.microsoft.com/office/drawing/2014/main" id="{81AA95AB-263F-834C-92D5-FD7617AE1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0" name="Line 162">
                <a:extLst>
                  <a:ext uri="{FF2B5EF4-FFF2-40B4-BE49-F238E27FC236}">
                    <a16:creationId xmlns:a16="http://schemas.microsoft.com/office/drawing/2014/main" id="{51CF65F6-671F-AD4D-B5B3-DF84B6F53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1" name="Line 163">
                <a:extLst>
                  <a:ext uri="{FF2B5EF4-FFF2-40B4-BE49-F238E27FC236}">
                    <a16:creationId xmlns:a16="http://schemas.microsoft.com/office/drawing/2014/main" id="{3BE02048-718D-7149-8610-55725AF95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2" name="Line 164">
                <a:extLst>
                  <a:ext uri="{FF2B5EF4-FFF2-40B4-BE49-F238E27FC236}">
                    <a16:creationId xmlns:a16="http://schemas.microsoft.com/office/drawing/2014/main" id="{DDC9E059-0152-C446-8DB2-52D116DAA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3" name="AutoShape 165">
                <a:extLst>
                  <a:ext uri="{FF2B5EF4-FFF2-40B4-BE49-F238E27FC236}">
                    <a16:creationId xmlns:a16="http://schemas.microsoft.com/office/drawing/2014/main" id="{EC851BD2-FB97-7743-85E6-12DE087E4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C0413C26-2428-294D-A985-438064AB22F8}"/>
              </a:ext>
            </a:extLst>
          </p:cNvPr>
          <p:cNvGrpSpPr/>
          <p:nvPr/>
        </p:nvGrpSpPr>
        <p:grpSpPr>
          <a:xfrm>
            <a:off x="7049868" y="4738514"/>
            <a:ext cx="578032" cy="285706"/>
            <a:chOff x="7493876" y="2774731"/>
            <a:chExt cx="1481958" cy="894622"/>
          </a:xfrm>
        </p:grpSpPr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965C4A7A-7A5E-0148-8C9E-B16A4266DC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92E38B70-5FD9-2340-ACBB-8F93875300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E3B73C34-FD2E-1B48-A77A-22E11F715B0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E4276C6A-8274-8344-BE16-4ABFAA9AC4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20A2FF59-A2E8-7D4A-AF91-33EC3C561DA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903498AC-CE0A-4149-A230-F651FF8C1DF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5" name="Freeform 774">
                <a:extLst>
                  <a:ext uri="{FF2B5EF4-FFF2-40B4-BE49-F238E27FC236}">
                    <a16:creationId xmlns:a16="http://schemas.microsoft.com/office/drawing/2014/main" id="{B872917B-C402-9545-A450-6FA93A7AFF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E243B6F1-DF5E-834B-A8AE-E9590849B60B}"/>
              </a:ext>
            </a:extLst>
          </p:cNvPr>
          <p:cNvGrpSpPr/>
          <p:nvPr/>
        </p:nvGrpSpPr>
        <p:grpSpPr>
          <a:xfrm>
            <a:off x="6681740" y="5392274"/>
            <a:ext cx="578032" cy="285706"/>
            <a:chOff x="7493876" y="2774731"/>
            <a:chExt cx="1481958" cy="894622"/>
          </a:xfrm>
        </p:grpSpPr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84A4F67C-5B7E-A346-A9B5-707127538DB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710EA80C-53BE-C640-847F-EF8C6F0C5E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6F05C597-EF04-8E46-ADDE-B5386A7B3E0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7C40FDF7-A328-1B4D-8506-754F6CBE08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5F61F868-DE1D-8F4B-B310-992E9BA5370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ECFAAB82-F382-5C46-A481-4E0EE52A62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1EF1C74-F122-EB4E-87D0-836B4BC6B1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4" name="Group 783">
            <a:extLst>
              <a:ext uri="{FF2B5EF4-FFF2-40B4-BE49-F238E27FC236}">
                <a16:creationId xmlns:a16="http://schemas.microsoft.com/office/drawing/2014/main" id="{32B9D5FB-6F2D-FC49-BA71-4E56467A288E}"/>
              </a:ext>
            </a:extLst>
          </p:cNvPr>
          <p:cNvGrpSpPr/>
          <p:nvPr/>
        </p:nvGrpSpPr>
        <p:grpSpPr>
          <a:xfrm>
            <a:off x="5525266" y="5343605"/>
            <a:ext cx="578032" cy="285706"/>
            <a:chOff x="7493876" y="2774731"/>
            <a:chExt cx="1481958" cy="894622"/>
          </a:xfrm>
        </p:grpSpPr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6D9C8DA7-EC26-F440-A5E7-0414FEEDC3A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75F55489-01E2-DC4E-8420-B6BA4282835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76171C91-B5DD-BD40-9E3B-82B64D920D4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92824FB2-3109-A24A-84EE-0875C22A171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B4992F98-C293-F14F-897F-0428DAF248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 789">
                <a:extLst>
                  <a:ext uri="{FF2B5EF4-FFF2-40B4-BE49-F238E27FC236}">
                    <a16:creationId xmlns:a16="http://schemas.microsoft.com/office/drawing/2014/main" id="{9D3E92E4-B967-074F-BDDA-6C78578D5D3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AC70E22F-7F6D-9D45-9031-FB98F8A400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0AAA6329-4E08-D94E-93EE-AC2FA25D6326}"/>
              </a:ext>
            </a:extLst>
          </p:cNvPr>
          <p:cNvGrpSpPr/>
          <p:nvPr/>
        </p:nvGrpSpPr>
        <p:grpSpPr>
          <a:xfrm>
            <a:off x="6130766" y="4428206"/>
            <a:ext cx="578032" cy="285706"/>
            <a:chOff x="7493876" y="2774731"/>
            <a:chExt cx="1481958" cy="894622"/>
          </a:xfrm>
        </p:grpSpPr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BB444168-FD71-7E47-B4D6-391D9675421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FAC70931-18C0-3E4B-9F7C-07190D628E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CDA4CB47-2278-C94D-A8EA-8D5E2A74A82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DCDB30E9-C763-0E48-9E3E-72EAECA07B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77961B40-DE0E-B64A-AC4E-268EAB832F4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C29BE61B-DD17-1E48-955B-B459D24C9D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9D0B46F6-CDBE-9C4C-98C4-18ACE1C1CF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439AE64C-370D-E343-8E49-6C6768CBAF77}"/>
              </a:ext>
            </a:extLst>
          </p:cNvPr>
          <p:cNvGrpSpPr/>
          <p:nvPr/>
        </p:nvGrpSpPr>
        <p:grpSpPr>
          <a:xfrm>
            <a:off x="6041427" y="5026045"/>
            <a:ext cx="578032" cy="285706"/>
            <a:chOff x="7493876" y="2774731"/>
            <a:chExt cx="1481958" cy="894622"/>
          </a:xfrm>
        </p:grpSpPr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E0A1DB2C-92C8-364E-BC47-FA5BAF52161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84346A6B-FED3-C944-B74B-F5A1DE30FD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543182CA-CB89-DA41-B460-2032628AECF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7C35BEA7-39EA-AF44-9B1A-9069DDBA13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" name="Freeform 804">
                <a:extLst>
                  <a:ext uri="{FF2B5EF4-FFF2-40B4-BE49-F238E27FC236}">
                    <a16:creationId xmlns:a16="http://schemas.microsoft.com/office/drawing/2014/main" id="{CA289C9F-3DB7-7A4B-A338-B0CD67353F4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F5FC6510-D993-524E-B9F2-EB0A421DFE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8489D3-AD98-5849-ADA3-B1C7B9B4B9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8" name="Group 807">
            <a:extLst>
              <a:ext uri="{FF2B5EF4-FFF2-40B4-BE49-F238E27FC236}">
                <a16:creationId xmlns:a16="http://schemas.microsoft.com/office/drawing/2014/main" id="{CBD30329-EF8A-434C-B6EE-CEE2CDB2D499}"/>
              </a:ext>
            </a:extLst>
          </p:cNvPr>
          <p:cNvGrpSpPr/>
          <p:nvPr/>
        </p:nvGrpSpPr>
        <p:grpSpPr>
          <a:xfrm>
            <a:off x="5094748" y="4736342"/>
            <a:ext cx="578032" cy="285706"/>
            <a:chOff x="7493876" y="2774731"/>
            <a:chExt cx="1481958" cy="894622"/>
          </a:xfrm>
        </p:grpSpPr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C16A6827-70C6-5247-943E-DBCA19804B5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701C0281-7FB7-B040-84C8-661D68EF69F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019453D2-E67C-7F4E-82EB-B7EE9BD09D3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43556055-0862-FA41-B220-5E3C09F46FA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7D44D9ED-1D38-B64F-B869-982F3B76A3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64929109-8482-0C43-AE9D-6EFDD2BC94E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61BC8A89-F1ED-CE46-9494-60CF882866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4B185-CCF9-0F43-92E1-E9A2B51C7C81}"/>
              </a:ext>
            </a:extLst>
          </p:cNvPr>
          <p:cNvGrpSpPr/>
          <p:nvPr/>
        </p:nvGrpSpPr>
        <p:grpSpPr>
          <a:xfrm>
            <a:off x="3563785" y="1706808"/>
            <a:ext cx="2317750" cy="3038266"/>
            <a:chOff x="3563785" y="1706808"/>
            <a:chExt cx="2317750" cy="3038266"/>
          </a:xfrm>
        </p:grpSpPr>
        <p:sp>
          <p:nvSpPr>
            <p:cNvPr id="539" name="Freeform 3">
              <a:extLst>
                <a:ext uri="{FF2B5EF4-FFF2-40B4-BE49-F238E27FC236}">
                  <a16:creationId xmlns:a16="http://schemas.microsoft.com/office/drawing/2014/main" id="{DEA17EE7-6646-5049-8B03-582779382B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5018" y="3236963"/>
              <a:ext cx="721461" cy="2294761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connsiteX0" fmla="*/ 0 w 10000"/>
                <a:gd name="connsiteY0" fmla="*/ 0 h 9714"/>
                <a:gd name="connsiteX1" fmla="*/ 3718 w 10000"/>
                <a:gd name="connsiteY1" fmla="*/ 8779 h 9714"/>
                <a:gd name="connsiteX2" fmla="*/ 9148 w 10000"/>
                <a:gd name="connsiteY2" fmla="*/ 9657 h 9714"/>
                <a:gd name="connsiteX3" fmla="*/ 10000 w 10000"/>
                <a:gd name="connsiteY3" fmla="*/ 61 h 9714"/>
                <a:gd name="connsiteX4" fmla="*/ 0 w 10000"/>
                <a:gd name="connsiteY4" fmla="*/ 0 h 9714"/>
                <a:gd name="connsiteX0" fmla="*/ 0 w 10000"/>
                <a:gd name="connsiteY0" fmla="*/ 0 h 9095"/>
                <a:gd name="connsiteX1" fmla="*/ 3718 w 10000"/>
                <a:gd name="connsiteY1" fmla="*/ 9037 h 9095"/>
                <a:gd name="connsiteX2" fmla="*/ 5712 w 10000"/>
                <a:gd name="connsiteY2" fmla="*/ 8929 h 9095"/>
                <a:gd name="connsiteX3" fmla="*/ 10000 w 10000"/>
                <a:gd name="connsiteY3" fmla="*/ 63 h 9095"/>
                <a:gd name="connsiteX4" fmla="*/ 0 w 10000"/>
                <a:gd name="connsiteY4" fmla="*/ 0 h 9095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8989"/>
                <a:gd name="connsiteY0" fmla="*/ 0 h 11618"/>
                <a:gd name="connsiteX1" fmla="*/ 2707 w 8989"/>
                <a:gd name="connsiteY1" fmla="*/ 11554 h 11618"/>
                <a:gd name="connsiteX2" fmla="*/ 4701 w 8989"/>
                <a:gd name="connsiteY2" fmla="*/ 11435 h 11618"/>
                <a:gd name="connsiteX3" fmla="*/ 8989 w 8989"/>
                <a:gd name="connsiteY3" fmla="*/ 1687 h 11618"/>
                <a:gd name="connsiteX4" fmla="*/ 0 w 8989"/>
                <a:gd name="connsiteY4" fmla="*/ 0 h 11618"/>
                <a:gd name="connsiteX0" fmla="*/ 0 w 9888"/>
                <a:gd name="connsiteY0" fmla="*/ 115 h 10115"/>
                <a:gd name="connsiteX1" fmla="*/ 3011 w 9888"/>
                <a:gd name="connsiteY1" fmla="*/ 10060 h 10115"/>
                <a:gd name="connsiteX2" fmla="*/ 5230 w 9888"/>
                <a:gd name="connsiteY2" fmla="*/ 9957 h 10115"/>
                <a:gd name="connsiteX3" fmla="*/ 9888 w 9888"/>
                <a:gd name="connsiteY3" fmla="*/ 0 h 10115"/>
                <a:gd name="connsiteX4" fmla="*/ 0 w 9888"/>
                <a:gd name="connsiteY4" fmla="*/ 115 h 10115"/>
                <a:gd name="connsiteX0" fmla="*/ 0 w 9829"/>
                <a:gd name="connsiteY0" fmla="*/ 0 h 10833"/>
                <a:gd name="connsiteX1" fmla="*/ 2874 w 9829"/>
                <a:gd name="connsiteY1" fmla="*/ 10779 h 10833"/>
                <a:gd name="connsiteX2" fmla="*/ 5118 w 9829"/>
                <a:gd name="connsiteY2" fmla="*/ 10677 h 10833"/>
                <a:gd name="connsiteX3" fmla="*/ 9829 w 9829"/>
                <a:gd name="connsiteY3" fmla="*/ 833 h 10833"/>
                <a:gd name="connsiteX4" fmla="*/ 0 w 9829"/>
                <a:gd name="connsiteY4" fmla="*/ 0 h 10833"/>
                <a:gd name="connsiteX0" fmla="*/ 0 w 10289"/>
                <a:gd name="connsiteY0" fmla="*/ 0 h 10000"/>
                <a:gd name="connsiteX1" fmla="*/ 2924 w 10289"/>
                <a:gd name="connsiteY1" fmla="*/ 9950 h 10000"/>
                <a:gd name="connsiteX2" fmla="*/ 5207 w 10289"/>
                <a:gd name="connsiteY2" fmla="*/ 9856 h 10000"/>
                <a:gd name="connsiteX3" fmla="*/ 10289 w 10289"/>
                <a:gd name="connsiteY3" fmla="*/ 54 h 10000"/>
                <a:gd name="connsiteX4" fmla="*/ 0 w 10289"/>
                <a:gd name="connsiteY4" fmla="*/ 0 h 10000"/>
                <a:gd name="connsiteX0" fmla="*/ 0 w 10289"/>
                <a:gd name="connsiteY0" fmla="*/ 0 h 10953"/>
                <a:gd name="connsiteX1" fmla="*/ 2924 w 10289"/>
                <a:gd name="connsiteY1" fmla="*/ 9950 h 10953"/>
                <a:gd name="connsiteX2" fmla="*/ 3723 w 10289"/>
                <a:gd name="connsiteY2" fmla="*/ 10695 h 10953"/>
                <a:gd name="connsiteX3" fmla="*/ 5207 w 10289"/>
                <a:gd name="connsiteY3" fmla="*/ 9856 h 10953"/>
                <a:gd name="connsiteX4" fmla="*/ 10289 w 10289"/>
                <a:gd name="connsiteY4" fmla="*/ 54 h 10953"/>
                <a:gd name="connsiteX5" fmla="*/ 0 w 10289"/>
                <a:gd name="connsiteY5" fmla="*/ 0 h 10953"/>
                <a:gd name="connsiteX0" fmla="*/ 0 w 10289"/>
                <a:gd name="connsiteY0" fmla="*/ 0 h 11138"/>
                <a:gd name="connsiteX1" fmla="*/ 2924 w 10289"/>
                <a:gd name="connsiteY1" fmla="*/ 9950 h 11138"/>
                <a:gd name="connsiteX2" fmla="*/ 5207 w 10289"/>
                <a:gd name="connsiteY2" fmla="*/ 9856 h 11138"/>
                <a:gd name="connsiteX3" fmla="*/ 10289 w 10289"/>
                <a:gd name="connsiteY3" fmla="*/ 54 h 11138"/>
                <a:gd name="connsiteX4" fmla="*/ 0 w 10289"/>
                <a:gd name="connsiteY4" fmla="*/ 0 h 11138"/>
                <a:gd name="connsiteX0" fmla="*/ 0 w 10289"/>
                <a:gd name="connsiteY0" fmla="*/ 0 h 10669"/>
                <a:gd name="connsiteX1" fmla="*/ 2924 w 10289"/>
                <a:gd name="connsiteY1" fmla="*/ 9950 h 10669"/>
                <a:gd name="connsiteX2" fmla="*/ 5207 w 10289"/>
                <a:gd name="connsiteY2" fmla="*/ 9856 h 10669"/>
                <a:gd name="connsiteX3" fmla="*/ 10289 w 10289"/>
                <a:gd name="connsiteY3" fmla="*/ 54 h 10669"/>
                <a:gd name="connsiteX4" fmla="*/ 0 w 10289"/>
                <a:gd name="connsiteY4" fmla="*/ 0 h 10669"/>
                <a:gd name="connsiteX0" fmla="*/ 0 w 10289"/>
                <a:gd name="connsiteY0" fmla="*/ 0 h 10734"/>
                <a:gd name="connsiteX1" fmla="*/ 2924 w 10289"/>
                <a:gd name="connsiteY1" fmla="*/ 9950 h 10734"/>
                <a:gd name="connsiteX2" fmla="*/ 4455 w 10289"/>
                <a:gd name="connsiteY2" fmla="*/ 10094 h 10734"/>
                <a:gd name="connsiteX3" fmla="*/ 10289 w 10289"/>
                <a:gd name="connsiteY3" fmla="*/ 54 h 10734"/>
                <a:gd name="connsiteX4" fmla="*/ 0 w 10289"/>
                <a:gd name="connsiteY4" fmla="*/ 0 h 10734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9960"/>
                <a:gd name="connsiteX1" fmla="*/ 2924 w 10289"/>
                <a:gd name="connsiteY1" fmla="*/ 9950 h 9960"/>
                <a:gd name="connsiteX2" fmla="*/ 4166 w 10289"/>
                <a:gd name="connsiteY2" fmla="*/ 9776 h 9960"/>
                <a:gd name="connsiteX3" fmla="*/ 10289 w 10289"/>
                <a:gd name="connsiteY3" fmla="*/ 54 h 9960"/>
                <a:gd name="connsiteX4" fmla="*/ 0 w 10289"/>
                <a:gd name="connsiteY4" fmla="*/ 0 h 9960"/>
                <a:gd name="connsiteX0" fmla="*/ 0 w 10000"/>
                <a:gd name="connsiteY0" fmla="*/ 0 h 10000"/>
                <a:gd name="connsiteX1" fmla="*/ 2842 w 10000"/>
                <a:gd name="connsiteY1" fmla="*/ 9990 h 10000"/>
                <a:gd name="connsiteX2" fmla="*/ 4049 w 10000"/>
                <a:gd name="connsiteY2" fmla="*/ 9815 h 10000"/>
                <a:gd name="connsiteX3" fmla="*/ 10000 w 10000"/>
                <a:gd name="connsiteY3" fmla="*/ 54 h 10000"/>
                <a:gd name="connsiteX4" fmla="*/ 0 w 10000"/>
                <a:gd name="connsiteY4" fmla="*/ 0 h 10000"/>
                <a:gd name="connsiteX0" fmla="*/ 0 w 10000"/>
                <a:gd name="connsiteY0" fmla="*/ 0 h 10400"/>
                <a:gd name="connsiteX1" fmla="*/ 2740 w 10000"/>
                <a:gd name="connsiteY1" fmla="*/ 10397 h 10400"/>
                <a:gd name="connsiteX2" fmla="*/ 4049 w 10000"/>
                <a:gd name="connsiteY2" fmla="*/ 9815 h 10400"/>
                <a:gd name="connsiteX3" fmla="*/ 10000 w 10000"/>
                <a:gd name="connsiteY3" fmla="*/ 54 h 10400"/>
                <a:gd name="connsiteX4" fmla="*/ 0 w 10000"/>
                <a:gd name="connsiteY4" fmla="*/ 0 h 10400"/>
                <a:gd name="connsiteX0" fmla="*/ 0 w 10000"/>
                <a:gd name="connsiteY0" fmla="*/ 0 h 10419"/>
                <a:gd name="connsiteX1" fmla="*/ 2740 w 10000"/>
                <a:gd name="connsiteY1" fmla="*/ 10397 h 10419"/>
                <a:gd name="connsiteX2" fmla="*/ 3599 w 10000"/>
                <a:gd name="connsiteY2" fmla="*/ 10338 h 10419"/>
                <a:gd name="connsiteX3" fmla="*/ 10000 w 10000"/>
                <a:gd name="connsiteY3" fmla="*/ 54 h 10419"/>
                <a:gd name="connsiteX4" fmla="*/ 0 w 10000"/>
                <a:gd name="connsiteY4" fmla="*/ 0 h 10419"/>
                <a:gd name="connsiteX0" fmla="*/ 0 w 10000"/>
                <a:gd name="connsiteY0" fmla="*/ 0 h 10397"/>
                <a:gd name="connsiteX1" fmla="*/ 2740 w 10000"/>
                <a:gd name="connsiteY1" fmla="*/ 10397 h 10397"/>
                <a:gd name="connsiteX2" fmla="*/ 3599 w 10000"/>
                <a:gd name="connsiteY2" fmla="*/ 10338 h 10397"/>
                <a:gd name="connsiteX3" fmla="*/ 10000 w 10000"/>
                <a:gd name="connsiteY3" fmla="*/ 54 h 10397"/>
                <a:gd name="connsiteX4" fmla="*/ 0 w 10000"/>
                <a:gd name="connsiteY4" fmla="*/ 0 h 10397"/>
                <a:gd name="connsiteX0" fmla="*/ 0 w 10614"/>
                <a:gd name="connsiteY0" fmla="*/ 0 h 10397"/>
                <a:gd name="connsiteX1" fmla="*/ 2740 w 10614"/>
                <a:gd name="connsiteY1" fmla="*/ 10397 h 10397"/>
                <a:gd name="connsiteX2" fmla="*/ 3599 w 10614"/>
                <a:gd name="connsiteY2" fmla="*/ 10338 h 10397"/>
                <a:gd name="connsiteX3" fmla="*/ 10614 w 10614"/>
                <a:gd name="connsiteY3" fmla="*/ 112 h 10397"/>
                <a:gd name="connsiteX4" fmla="*/ 0 w 10614"/>
                <a:gd name="connsiteY4" fmla="*/ 0 h 10397"/>
                <a:gd name="connsiteX0" fmla="*/ 0 w 10614"/>
                <a:gd name="connsiteY0" fmla="*/ 0 h 10397"/>
                <a:gd name="connsiteX1" fmla="*/ 2740 w 10614"/>
                <a:gd name="connsiteY1" fmla="*/ 10397 h 10397"/>
                <a:gd name="connsiteX2" fmla="*/ 3599 w 10614"/>
                <a:gd name="connsiteY2" fmla="*/ 10338 h 10397"/>
                <a:gd name="connsiteX3" fmla="*/ 10614 w 10614"/>
                <a:gd name="connsiteY3" fmla="*/ 112 h 10397"/>
                <a:gd name="connsiteX4" fmla="*/ 0 w 10614"/>
                <a:gd name="connsiteY4" fmla="*/ 0 h 10397"/>
                <a:gd name="connsiteX0" fmla="*/ 0 w 10675"/>
                <a:gd name="connsiteY0" fmla="*/ 0 h 10310"/>
                <a:gd name="connsiteX1" fmla="*/ 2801 w 10675"/>
                <a:gd name="connsiteY1" fmla="*/ 10310 h 10310"/>
                <a:gd name="connsiteX2" fmla="*/ 3660 w 10675"/>
                <a:gd name="connsiteY2" fmla="*/ 10251 h 10310"/>
                <a:gd name="connsiteX3" fmla="*/ 10675 w 10675"/>
                <a:gd name="connsiteY3" fmla="*/ 25 h 10310"/>
                <a:gd name="connsiteX4" fmla="*/ 0 w 10675"/>
                <a:gd name="connsiteY4" fmla="*/ 0 h 10310"/>
                <a:gd name="connsiteX0" fmla="*/ 0 w 6741"/>
                <a:gd name="connsiteY0" fmla="*/ 0 h 15505"/>
                <a:gd name="connsiteX1" fmla="*/ 2801 w 6741"/>
                <a:gd name="connsiteY1" fmla="*/ 10310 h 15505"/>
                <a:gd name="connsiteX2" fmla="*/ 3660 w 6741"/>
                <a:gd name="connsiteY2" fmla="*/ 10251 h 15505"/>
                <a:gd name="connsiteX3" fmla="*/ 6741 w 6741"/>
                <a:gd name="connsiteY3" fmla="*/ 14932 h 15505"/>
                <a:gd name="connsiteX4" fmla="*/ 0 w 6741"/>
                <a:gd name="connsiteY4" fmla="*/ 0 h 15505"/>
                <a:gd name="connsiteX0" fmla="*/ 5612 w 7164"/>
                <a:gd name="connsiteY0" fmla="*/ 0 h 10410"/>
                <a:gd name="connsiteX1" fmla="*/ 13 w 7164"/>
                <a:gd name="connsiteY1" fmla="*/ 7060 h 10410"/>
                <a:gd name="connsiteX2" fmla="*/ 1287 w 7164"/>
                <a:gd name="connsiteY2" fmla="*/ 7022 h 10410"/>
                <a:gd name="connsiteX3" fmla="*/ 5858 w 7164"/>
                <a:gd name="connsiteY3" fmla="*/ 10041 h 10410"/>
                <a:gd name="connsiteX4" fmla="*/ 5612 w 7164"/>
                <a:gd name="connsiteY4" fmla="*/ 0 h 10410"/>
                <a:gd name="connsiteX0" fmla="*/ 7932 w 10098"/>
                <a:gd name="connsiteY0" fmla="*/ 0 h 10001"/>
                <a:gd name="connsiteX1" fmla="*/ 116 w 10098"/>
                <a:gd name="connsiteY1" fmla="*/ 6782 h 10001"/>
                <a:gd name="connsiteX2" fmla="*/ 1894 w 10098"/>
                <a:gd name="connsiteY2" fmla="*/ 6745 h 10001"/>
                <a:gd name="connsiteX3" fmla="*/ 8275 w 10098"/>
                <a:gd name="connsiteY3" fmla="*/ 9646 h 10001"/>
                <a:gd name="connsiteX4" fmla="*/ 7932 w 10098"/>
                <a:gd name="connsiteY4" fmla="*/ 0 h 10001"/>
                <a:gd name="connsiteX0" fmla="*/ 7932 w 11399"/>
                <a:gd name="connsiteY0" fmla="*/ 0 h 10001"/>
                <a:gd name="connsiteX1" fmla="*/ 116 w 11399"/>
                <a:gd name="connsiteY1" fmla="*/ 6782 h 10001"/>
                <a:gd name="connsiteX2" fmla="*/ 1894 w 11399"/>
                <a:gd name="connsiteY2" fmla="*/ 6745 h 10001"/>
                <a:gd name="connsiteX3" fmla="*/ 8275 w 11399"/>
                <a:gd name="connsiteY3" fmla="*/ 9646 h 10001"/>
                <a:gd name="connsiteX4" fmla="*/ 7932 w 11399"/>
                <a:gd name="connsiteY4" fmla="*/ 0 h 10001"/>
                <a:gd name="connsiteX0" fmla="*/ 7932 w 8463"/>
                <a:gd name="connsiteY0" fmla="*/ 0 h 10001"/>
                <a:gd name="connsiteX1" fmla="*/ 116 w 8463"/>
                <a:gd name="connsiteY1" fmla="*/ 6782 h 10001"/>
                <a:gd name="connsiteX2" fmla="*/ 1894 w 8463"/>
                <a:gd name="connsiteY2" fmla="*/ 6745 h 10001"/>
                <a:gd name="connsiteX3" fmla="*/ 8275 w 8463"/>
                <a:gd name="connsiteY3" fmla="*/ 9646 h 10001"/>
                <a:gd name="connsiteX4" fmla="*/ 7932 w 8463"/>
                <a:gd name="connsiteY4" fmla="*/ 0 h 10001"/>
                <a:gd name="connsiteX0" fmla="*/ 10170 w 10376"/>
                <a:gd name="connsiteY0" fmla="*/ 0 h 9753"/>
                <a:gd name="connsiteX1" fmla="*/ 109 w 10376"/>
                <a:gd name="connsiteY1" fmla="*/ 6534 h 9753"/>
                <a:gd name="connsiteX2" fmla="*/ 2210 w 10376"/>
                <a:gd name="connsiteY2" fmla="*/ 6497 h 9753"/>
                <a:gd name="connsiteX3" fmla="*/ 9750 w 10376"/>
                <a:gd name="connsiteY3" fmla="*/ 9398 h 9753"/>
                <a:gd name="connsiteX4" fmla="*/ 10170 w 10376"/>
                <a:gd name="connsiteY4" fmla="*/ 0 h 9753"/>
                <a:gd name="connsiteX0" fmla="*/ 9801 w 9999"/>
                <a:gd name="connsiteY0" fmla="*/ 0 h 9636"/>
                <a:gd name="connsiteX1" fmla="*/ 105 w 9999"/>
                <a:gd name="connsiteY1" fmla="*/ 6699 h 9636"/>
                <a:gd name="connsiteX2" fmla="*/ 2130 w 9999"/>
                <a:gd name="connsiteY2" fmla="*/ 6662 h 9636"/>
                <a:gd name="connsiteX3" fmla="*/ 9397 w 9999"/>
                <a:gd name="connsiteY3" fmla="*/ 9636 h 9636"/>
                <a:gd name="connsiteX4" fmla="*/ 9801 w 9999"/>
                <a:gd name="connsiteY4" fmla="*/ 0 h 9636"/>
                <a:gd name="connsiteX0" fmla="*/ 9802 w 10000"/>
                <a:gd name="connsiteY0" fmla="*/ 0 h 10000"/>
                <a:gd name="connsiteX1" fmla="*/ 105 w 10000"/>
                <a:gd name="connsiteY1" fmla="*/ 6952 h 10000"/>
                <a:gd name="connsiteX2" fmla="*/ 2130 w 10000"/>
                <a:gd name="connsiteY2" fmla="*/ 6914 h 10000"/>
                <a:gd name="connsiteX3" fmla="*/ 9398 w 10000"/>
                <a:gd name="connsiteY3" fmla="*/ 10000 h 10000"/>
                <a:gd name="connsiteX4" fmla="*/ 9802 w 10000"/>
                <a:gd name="connsiteY4" fmla="*/ 0 h 10000"/>
                <a:gd name="connsiteX0" fmla="*/ 9697 w 9895"/>
                <a:gd name="connsiteY0" fmla="*/ 0 h 10000"/>
                <a:gd name="connsiteX1" fmla="*/ 0 w 9895"/>
                <a:gd name="connsiteY1" fmla="*/ 6952 h 10000"/>
                <a:gd name="connsiteX2" fmla="*/ 2025 w 9895"/>
                <a:gd name="connsiteY2" fmla="*/ 6914 h 10000"/>
                <a:gd name="connsiteX3" fmla="*/ 9293 w 9895"/>
                <a:gd name="connsiteY3" fmla="*/ 10000 h 10000"/>
                <a:gd name="connsiteX4" fmla="*/ 9697 w 9895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2314 w 10148"/>
                <a:gd name="connsiteY2" fmla="*/ 7860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1653 w 10148"/>
                <a:gd name="connsiteY2" fmla="*/ 8453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1653 w 10148"/>
                <a:gd name="connsiteY2" fmla="*/ 8453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8194 w 8542"/>
                <a:gd name="connsiteY0" fmla="*/ 0 h 10158"/>
                <a:gd name="connsiteX1" fmla="*/ 0 w 8542"/>
                <a:gd name="connsiteY1" fmla="*/ 7601 h 10158"/>
                <a:gd name="connsiteX2" fmla="*/ 47 w 8542"/>
                <a:gd name="connsiteY2" fmla="*/ 8453 h 10158"/>
                <a:gd name="connsiteX3" fmla="*/ 8188 w 8542"/>
                <a:gd name="connsiteY3" fmla="*/ 10158 h 10158"/>
                <a:gd name="connsiteX4" fmla="*/ 8194 w 8542"/>
                <a:gd name="connsiteY4" fmla="*/ 0 h 10158"/>
                <a:gd name="connsiteX0" fmla="*/ 9538 w 9975"/>
                <a:gd name="connsiteY0" fmla="*/ 0 h 10128"/>
                <a:gd name="connsiteX1" fmla="*/ 0 w 9975"/>
                <a:gd name="connsiteY1" fmla="*/ 7611 h 10128"/>
                <a:gd name="connsiteX2" fmla="*/ 55 w 9975"/>
                <a:gd name="connsiteY2" fmla="*/ 8450 h 10128"/>
                <a:gd name="connsiteX3" fmla="*/ 9586 w 9975"/>
                <a:gd name="connsiteY3" fmla="*/ 10128 h 10128"/>
                <a:gd name="connsiteX4" fmla="*/ 9538 w 9975"/>
                <a:gd name="connsiteY4" fmla="*/ 0 h 10128"/>
                <a:gd name="connsiteX0" fmla="*/ 9562 w 9999"/>
                <a:gd name="connsiteY0" fmla="*/ 0 h 10000"/>
                <a:gd name="connsiteX1" fmla="*/ 0 w 9999"/>
                <a:gd name="connsiteY1" fmla="*/ 7515 h 10000"/>
                <a:gd name="connsiteX2" fmla="*/ 55 w 9999"/>
                <a:gd name="connsiteY2" fmla="*/ 8343 h 10000"/>
                <a:gd name="connsiteX3" fmla="*/ 9610 w 9999"/>
                <a:gd name="connsiteY3" fmla="*/ 10000 h 10000"/>
                <a:gd name="connsiteX4" fmla="*/ 9562 w 9999"/>
                <a:gd name="connsiteY4" fmla="*/ 0 h 10000"/>
                <a:gd name="connsiteX0" fmla="*/ 9563 w 10000"/>
                <a:gd name="connsiteY0" fmla="*/ 0 h 10126"/>
                <a:gd name="connsiteX1" fmla="*/ 0 w 10000"/>
                <a:gd name="connsiteY1" fmla="*/ 7515 h 10126"/>
                <a:gd name="connsiteX2" fmla="*/ 55 w 10000"/>
                <a:gd name="connsiteY2" fmla="*/ 8343 h 10126"/>
                <a:gd name="connsiteX3" fmla="*/ 9611 w 10000"/>
                <a:gd name="connsiteY3" fmla="*/ 10126 h 10126"/>
                <a:gd name="connsiteX4" fmla="*/ 9563 w 10000"/>
                <a:gd name="connsiteY4" fmla="*/ 0 h 10126"/>
                <a:gd name="connsiteX0" fmla="*/ 9563 w 10000"/>
                <a:gd name="connsiteY0" fmla="*/ 0 h 10126"/>
                <a:gd name="connsiteX1" fmla="*/ 0 w 10000"/>
                <a:gd name="connsiteY1" fmla="*/ 7515 h 10126"/>
                <a:gd name="connsiteX2" fmla="*/ 55 w 10000"/>
                <a:gd name="connsiteY2" fmla="*/ 8343 h 10126"/>
                <a:gd name="connsiteX3" fmla="*/ 9611 w 10000"/>
                <a:gd name="connsiteY3" fmla="*/ 10126 h 10126"/>
                <a:gd name="connsiteX4" fmla="*/ 9563 w 10000"/>
                <a:gd name="connsiteY4" fmla="*/ 0 h 10126"/>
                <a:gd name="connsiteX0" fmla="*/ 9563 w 9799"/>
                <a:gd name="connsiteY0" fmla="*/ 0 h 10126"/>
                <a:gd name="connsiteX1" fmla="*/ 0 w 9799"/>
                <a:gd name="connsiteY1" fmla="*/ 7515 h 10126"/>
                <a:gd name="connsiteX2" fmla="*/ 55 w 9799"/>
                <a:gd name="connsiteY2" fmla="*/ 8343 h 10126"/>
                <a:gd name="connsiteX3" fmla="*/ 9611 w 9799"/>
                <a:gd name="connsiteY3" fmla="*/ 10126 h 10126"/>
                <a:gd name="connsiteX4" fmla="*/ 9563 w 9799"/>
                <a:gd name="connsiteY4" fmla="*/ 0 h 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9" h="10126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 rotWithShape="1"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1" name="Rectangle 4">
              <a:extLst>
                <a:ext uri="{FF2B5EF4-FFF2-40B4-BE49-F238E27FC236}">
                  <a16:creationId xmlns:a16="http://schemas.microsoft.com/office/drawing/2014/main" id="{164DBCFC-5616-9547-B9D4-E3DCFE3BE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785" y="1706808"/>
              <a:ext cx="2317750" cy="2333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2" name="Oval 5">
              <a:extLst>
                <a:ext uri="{FF2B5EF4-FFF2-40B4-BE49-F238E27FC236}">
                  <a16:creationId xmlns:a16="http://schemas.microsoft.com/office/drawing/2014/main" id="{022CCE76-7473-384C-B8AD-4B26D3605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3" name="Text Box 108">
              <a:extLst>
                <a:ext uri="{FF2B5EF4-FFF2-40B4-BE49-F238E27FC236}">
                  <a16:creationId xmlns:a16="http://schemas.microsoft.com/office/drawing/2014/main" id="{5C8E906F-87BB-6246-A8F8-5B849D560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415" y="1866181"/>
              <a:ext cx="18637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routing algorithm</a:t>
              </a:r>
            </a:p>
          </p:txBody>
        </p:sp>
        <p:sp>
          <p:nvSpPr>
            <p:cNvPr id="544" name="Rectangle 109">
              <a:extLst>
                <a:ext uri="{FF2B5EF4-FFF2-40B4-BE49-F238E27FC236}">
                  <a16:creationId xmlns:a16="http://schemas.microsoft.com/office/drawing/2014/main" id="{5814F0BC-A4E2-414A-8230-B4877080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6" name="Text Box 111">
              <a:extLst>
                <a:ext uri="{FF2B5EF4-FFF2-40B4-BE49-F238E27FC236}">
                  <a16:creationId xmlns:a16="http://schemas.microsoft.com/office/drawing/2014/main" id="{C638B8A1-75B3-8749-A235-1EE1778B6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660" y="286409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header value</a:t>
              </a:r>
            </a:p>
          </p:txBody>
        </p:sp>
        <p:sp>
          <p:nvSpPr>
            <p:cNvPr id="547" name="Text Box 112">
              <a:extLst>
                <a:ext uri="{FF2B5EF4-FFF2-40B4-BE49-F238E27FC236}">
                  <a16:creationId xmlns:a16="http://schemas.microsoft.com/office/drawing/2014/main" id="{CAC7F94E-387B-054D-AC5B-A6ACAFEBC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3460" y="286568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output link</a:t>
              </a:r>
            </a:p>
          </p:txBody>
        </p:sp>
        <p:sp>
          <p:nvSpPr>
            <p:cNvPr id="548" name="Line 113">
              <a:extLst>
                <a:ext uri="{FF2B5EF4-FFF2-40B4-BE49-F238E27FC236}">
                  <a16:creationId xmlns:a16="http://schemas.microsoft.com/office/drawing/2014/main" id="{F1E4DBAB-F3DB-A040-865E-B04E53136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1885" y="2876796"/>
              <a:ext cx="7937" cy="1066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9" name="Text Box 114">
              <a:extLst>
                <a:ext uri="{FF2B5EF4-FFF2-40B4-BE49-F238E27FC236}">
                  <a16:creationId xmlns:a16="http://schemas.microsoft.com/office/drawing/2014/main" id="{632019DF-E579-4B45-A8CE-2312F51B8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2297" y="314825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0100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0101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0111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1001</a:t>
              </a:r>
            </a:p>
          </p:txBody>
        </p:sp>
        <p:sp>
          <p:nvSpPr>
            <p:cNvPr id="550" name="Text Box 115">
              <a:extLst>
                <a:ext uri="{FF2B5EF4-FFF2-40B4-BE49-F238E27FC236}">
                  <a16:creationId xmlns:a16="http://schemas.microsoft.com/office/drawing/2014/main" id="{54502672-4BE9-284A-B3B3-FA8A482CE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760" y="314825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</a:t>
              </a:r>
            </a:p>
          </p:txBody>
        </p:sp>
        <p:sp>
          <p:nvSpPr>
            <p:cNvPr id="551" name="Line 116">
              <a:extLst>
                <a:ext uri="{FF2B5EF4-FFF2-40B4-BE49-F238E27FC236}">
                  <a16:creationId xmlns:a16="http://schemas.microsoft.com/office/drawing/2014/main" id="{7AC235F1-D847-EB45-9746-2E1D0ED697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172" y="313397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52" name="Line 117">
              <a:extLst>
                <a:ext uri="{FF2B5EF4-FFF2-40B4-BE49-F238E27FC236}">
                  <a16:creationId xmlns:a16="http://schemas.microsoft.com/office/drawing/2014/main" id="{E3F3F0A3-B7B7-C84F-8E76-3C4C5F55C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5235" y="288632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818" name="Text Box 108">
              <a:extLst>
                <a:ext uri="{FF2B5EF4-FFF2-40B4-BE49-F238E27FC236}">
                  <a16:creationId xmlns:a16="http://schemas.microsoft.com/office/drawing/2014/main" id="{E7C9C96C-2BC6-C44A-AE8A-01BCFB474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1421" y="2588130"/>
              <a:ext cx="218185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l</a:t>
              </a:r>
              <a:r>
                <a:rPr kumimoji="0" lang="en-US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ocal</a:t>
              </a: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 forwarding table</a:t>
              </a:r>
            </a:p>
          </p:txBody>
        </p:sp>
        <p:sp>
          <p:nvSpPr>
            <p:cNvPr id="553" name="AutoShape 118">
              <a:extLst>
                <a:ext uri="{FF2B5EF4-FFF2-40B4-BE49-F238E27FC236}">
                  <a16:creationId xmlns:a16="http://schemas.microsoft.com/office/drawing/2014/main" id="{CE405A55-DEFA-E34D-A391-3BAFA1DB29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41697" y="2356096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171" name="Content Placeholder 4">
            <a:extLst>
              <a:ext uri="{FF2B5EF4-FFF2-40B4-BE49-F238E27FC236}">
                <a16:creationId xmlns:a16="http://schemas.microsoft.com/office/drawing/2014/main" id="{5FE3427C-6327-DC4F-BEB5-B04B68C98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2534" y="2514905"/>
            <a:ext cx="2930611" cy="3063265"/>
          </a:xfrm>
        </p:spPr>
        <p:txBody>
          <a:bodyPr>
            <a:normAutofit fontScale="92500" lnSpcReduction="10000"/>
          </a:bodyPr>
          <a:lstStyle/>
          <a:p>
            <a:pPr marL="130175" indent="0">
              <a:buNone/>
            </a:pPr>
            <a:r>
              <a:rPr lang="en-US" altLang="en-US" sz="30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Forwarding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aka “switching”</a:t>
            </a:r>
          </a:p>
          <a:p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local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action: move arriving packets from router’</a:t>
            </a:r>
            <a:r>
              <a:rPr lang="en-US" altLang="ja-JP" dirty="0">
                <a:ea typeface="ＭＳ Ｐゴシック" panose="020B0600070205080204" pitchFamily="34" charset="-128"/>
              </a:rPr>
              <a:t>s input link to appropriate router output link</a:t>
            </a:r>
          </a:p>
          <a:p>
            <a:endParaRPr lang="en-US" dirty="0"/>
          </a:p>
        </p:txBody>
      </p:sp>
      <p:cxnSp>
        <p:nvCxnSpPr>
          <p:cNvPr id="172" name="Straight Connector 421888">
            <a:extLst>
              <a:ext uri="{FF2B5EF4-FFF2-40B4-BE49-F238E27FC236}">
                <a16:creationId xmlns:a16="http://schemas.microsoft.com/office/drawing/2014/main" id="{67BEC5DA-6BEA-4541-B3B2-BF40B813A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9758" y="2757407"/>
            <a:ext cx="1281663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4AE8E60-10FA-844B-BD5E-0345F648B720}"/>
              </a:ext>
            </a:extLst>
          </p:cNvPr>
          <p:cNvGrpSpPr/>
          <p:nvPr/>
        </p:nvGrpSpPr>
        <p:grpSpPr>
          <a:xfrm>
            <a:off x="3744796" y="2580320"/>
            <a:ext cx="2017520" cy="338554"/>
            <a:chOff x="6181202" y="4326532"/>
            <a:chExt cx="2017520" cy="338554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F05E7B2-15F6-4A4E-84F8-2F0C7DBC381C}"/>
                </a:ext>
              </a:extLst>
            </p:cNvPr>
            <p:cNvSpPr/>
            <p:nvPr/>
          </p:nvSpPr>
          <p:spPr>
            <a:xfrm>
              <a:off x="6192122" y="4338108"/>
              <a:ext cx="2006600" cy="2959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Text Box 110">
              <a:extLst>
                <a:ext uri="{FF2B5EF4-FFF2-40B4-BE49-F238E27FC236}">
                  <a16:creationId xmlns:a16="http://schemas.microsoft.com/office/drawing/2014/main" id="{269466F0-DCF5-FF48-986E-8EB8C52CE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202" y="4326532"/>
              <a:ext cx="20056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local forwarding table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5553ADE-8F22-E143-9FEE-D8406830AC5F}"/>
              </a:ext>
            </a:extLst>
          </p:cNvPr>
          <p:cNvGrpSpPr/>
          <p:nvPr/>
        </p:nvGrpSpPr>
        <p:grpSpPr>
          <a:xfrm>
            <a:off x="5698975" y="3819688"/>
            <a:ext cx="2183401" cy="2394971"/>
            <a:chOff x="5698975" y="3819688"/>
            <a:chExt cx="2183401" cy="2394971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F75045C-CAEF-BE41-B0E7-8DCF29B7EFBD}"/>
                </a:ext>
              </a:extLst>
            </p:cNvPr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1FB5981E-1E94-C34D-A30F-382C97EBC919}"/>
                </a:ext>
              </a:extLst>
            </p:cNvPr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E83222-FB14-4F4B-AFE1-FC39D5330E7D}"/>
                </a:ext>
              </a:extLst>
            </p:cNvPr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DC19385-8E61-AD46-95C9-DDCD5449A73D}"/>
                </a:ext>
              </a:extLst>
            </p:cNvPr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66EE5-B582-514F-954C-D5D4F7048A25}"/>
                </a:ext>
              </a:extLst>
            </p:cNvPr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1" name="Content Placeholder 4">
            <a:extLst>
              <a:ext uri="{FF2B5EF4-FFF2-40B4-BE49-F238E27FC236}">
                <a16:creationId xmlns:a16="http://schemas.microsoft.com/office/drawing/2014/main" id="{7657B180-3511-BD43-A1D3-883B21FB89BF}"/>
              </a:ext>
            </a:extLst>
          </p:cNvPr>
          <p:cNvSpPr txBox="1">
            <a:spLocks/>
          </p:cNvSpPr>
          <p:nvPr/>
        </p:nvSpPr>
        <p:spPr>
          <a:xfrm>
            <a:off x="8430283" y="1824271"/>
            <a:ext cx="3555414" cy="300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Routing: </a:t>
            </a:r>
          </a:p>
          <a:p>
            <a:pPr marL="4000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global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action: determine source-destination paths taken by packets</a:t>
            </a:r>
          </a:p>
          <a:p>
            <a:pPr marL="4000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routing algorithms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120">
            <a:extLst>
              <a:ext uri="{FF2B5EF4-FFF2-40B4-BE49-F238E27FC236}">
                <a16:creationId xmlns:a16="http://schemas.microsoft.com/office/drawing/2014/main" id="{A85ABB82-D166-5E4F-B1B2-977AB9ED35FA}"/>
              </a:ext>
            </a:extLst>
          </p:cNvPr>
          <p:cNvSpPr>
            <a:spLocks/>
          </p:cNvSpPr>
          <p:nvPr/>
        </p:nvSpPr>
        <p:spPr bwMode="auto">
          <a:xfrm>
            <a:off x="4869344" y="4824326"/>
            <a:ext cx="1041867" cy="336451"/>
          </a:xfrm>
          <a:custGeom>
            <a:avLst/>
            <a:gdLst>
              <a:gd name="T0" fmla="*/ 0 w 10844"/>
              <a:gd name="T1" fmla="*/ 2147483647 h 14797"/>
              <a:gd name="T2" fmla="*/ 2147483647 w 10844"/>
              <a:gd name="T3" fmla="*/ 2147483647 h 14797"/>
              <a:gd name="T4" fmla="*/ 2147483647 w 10844"/>
              <a:gd name="T5" fmla="*/ 2147483647 h 14797"/>
              <a:gd name="T6" fmla="*/ 0 60000 65536"/>
              <a:gd name="T7" fmla="*/ 0 60000 65536"/>
              <a:gd name="T8" fmla="*/ 0 60000 65536"/>
              <a:gd name="T9" fmla="*/ 0 w 10844"/>
              <a:gd name="T10" fmla="*/ 0 h 14797"/>
              <a:gd name="T11" fmla="*/ 10844 w 10844"/>
              <a:gd name="T12" fmla="*/ 14797 h 147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44" h="14797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77D4F4E-82DC-B747-BFB8-E0F63F6EECB6}"/>
              </a:ext>
            </a:extLst>
          </p:cNvPr>
          <p:cNvGrpSpPr/>
          <p:nvPr/>
        </p:nvGrpSpPr>
        <p:grpSpPr>
          <a:xfrm>
            <a:off x="3689197" y="1759195"/>
            <a:ext cx="2095500" cy="604837"/>
            <a:chOff x="3839579" y="1912090"/>
            <a:chExt cx="2095500" cy="604837"/>
          </a:xfrm>
        </p:grpSpPr>
        <p:sp>
          <p:nvSpPr>
            <p:cNvPr id="194" name="Oval 5">
              <a:extLst>
                <a:ext uri="{FF2B5EF4-FFF2-40B4-BE49-F238E27FC236}">
                  <a16:creationId xmlns:a16="http://schemas.microsoft.com/office/drawing/2014/main" id="{6AA9AC6C-CC8B-064C-85B5-59909EAFB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579" y="1912090"/>
              <a:ext cx="2095500" cy="60483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195" name="Text Box 108">
              <a:extLst>
                <a:ext uri="{FF2B5EF4-FFF2-40B4-BE49-F238E27FC236}">
                  <a16:creationId xmlns:a16="http://schemas.microsoft.com/office/drawing/2014/main" id="{DE2FECE5-EA6F-3043-93EE-B61DA63B9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4815" y="2018581"/>
              <a:ext cx="18637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routing algorithm</a:t>
              </a:r>
            </a:p>
          </p:txBody>
        </p:sp>
      </p:grpSp>
      <p:sp>
        <p:nvSpPr>
          <p:cNvPr id="196" name="Freeform 195">
            <a:extLst>
              <a:ext uri="{FF2B5EF4-FFF2-40B4-BE49-F238E27FC236}">
                <a16:creationId xmlns:a16="http://schemas.microsoft.com/office/drawing/2014/main" id="{A5C87FD2-E0CC-8D44-AEED-45C86DD2F1BA}"/>
              </a:ext>
            </a:extLst>
          </p:cNvPr>
          <p:cNvSpPr/>
          <p:nvPr/>
        </p:nvSpPr>
        <p:spPr>
          <a:xfrm>
            <a:off x="5748185" y="4775202"/>
            <a:ext cx="2423480" cy="399173"/>
          </a:xfrm>
          <a:custGeom>
            <a:avLst/>
            <a:gdLst>
              <a:gd name="connsiteX0" fmla="*/ 0 w 2417086"/>
              <a:gd name="connsiteY0" fmla="*/ 136686 h 393747"/>
              <a:gd name="connsiteX1" fmla="*/ 613863 w 2417086"/>
              <a:gd name="connsiteY1" fmla="*/ 392462 h 393747"/>
              <a:gd name="connsiteX2" fmla="*/ 1579419 w 2417086"/>
              <a:gd name="connsiteY2" fmla="*/ 40770 h 393747"/>
              <a:gd name="connsiteX3" fmla="*/ 2417086 w 2417086"/>
              <a:gd name="connsiteY3" fmla="*/ 21586 h 393747"/>
              <a:gd name="connsiteX0" fmla="*/ 0 w 2423480"/>
              <a:gd name="connsiteY0" fmla="*/ 153322 h 410383"/>
              <a:gd name="connsiteX1" fmla="*/ 613863 w 2423480"/>
              <a:gd name="connsiteY1" fmla="*/ 409098 h 410383"/>
              <a:gd name="connsiteX2" fmla="*/ 1579419 w 2423480"/>
              <a:gd name="connsiteY2" fmla="*/ 57406 h 410383"/>
              <a:gd name="connsiteX3" fmla="*/ 2423480 w 2423480"/>
              <a:gd name="connsiteY3" fmla="*/ 12644 h 410383"/>
              <a:gd name="connsiteX0" fmla="*/ 0 w 2423480"/>
              <a:gd name="connsiteY0" fmla="*/ 142112 h 399173"/>
              <a:gd name="connsiteX1" fmla="*/ 613863 w 2423480"/>
              <a:gd name="connsiteY1" fmla="*/ 397888 h 399173"/>
              <a:gd name="connsiteX2" fmla="*/ 1579419 w 2423480"/>
              <a:gd name="connsiteY2" fmla="*/ 46196 h 399173"/>
              <a:gd name="connsiteX3" fmla="*/ 2423480 w 2423480"/>
              <a:gd name="connsiteY3" fmla="*/ 1434 h 39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480" h="399173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29142F9-CC29-5E4D-95CD-5C2306E2F53B}"/>
              </a:ext>
            </a:extLst>
          </p:cNvPr>
          <p:cNvGrpSpPr/>
          <p:nvPr/>
        </p:nvGrpSpPr>
        <p:grpSpPr>
          <a:xfrm>
            <a:off x="5600948" y="2059246"/>
            <a:ext cx="2852523" cy="3990339"/>
            <a:chOff x="5600948" y="2059246"/>
            <a:chExt cx="2852523" cy="3990339"/>
          </a:xfrm>
        </p:grpSpPr>
        <p:cxnSp>
          <p:nvCxnSpPr>
            <p:cNvPr id="198" name="Straight Connector 421894">
              <a:extLst>
                <a:ext uri="{FF2B5EF4-FFF2-40B4-BE49-F238E27FC236}">
                  <a16:creationId xmlns:a16="http://schemas.microsoft.com/office/drawing/2014/main" id="{F36971C0-1F13-4A41-BB18-D152D16F24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600948" y="2062812"/>
              <a:ext cx="2852523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Straight Connector 421894">
              <a:extLst>
                <a:ext uri="{FF2B5EF4-FFF2-40B4-BE49-F238E27FC236}">
                  <a16:creationId xmlns:a16="http://schemas.microsoft.com/office/drawing/2014/main" id="{986A894E-8D9E-4643-8C6D-EA7304E28F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643279" y="2072337"/>
              <a:ext cx="1781930" cy="156938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Straight Connector 421894">
              <a:extLst>
                <a:ext uri="{FF2B5EF4-FFF2-40B4-BE49-F238E27FC236}">
                  <a16:creationId xmlns:a16="http://schemas.microsoft.com/office/drawing/2014/main" id="{C67AD993-1126-0445-AE04-A913A9CBF8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40094" y="2059246"/>
              <a:ext cx="802722" cy="19085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D7816E0-E12B-0149-ACB6-EDCDC75F42FB}"/>
                </a:ext>
              </a:extLst>
            </p:cNvPr>
            <p:cNvGrpSpPr/>
            <p:nvPr/>
          </p:nvGrpSpPr>
          <p:grpSpPr>
            <a:xfrm>
              <a:off x="6178773" y="2060294"/>
              <a:ext cx="2270746" cy="3989291"/>
              <a:chOff x="6178773" y="2060294"/>
              <a:chExt cx="2270746" cy="3989291"/>
            </a:xfrm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C634A93-9183-774E-AE03-FB170D41D36F}"/>
                  </a:ext>
                </a:extLst>
              </p:cNvPr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avLst/>
                <a:gdLst>
                  <a:gd name="connsiteX0" fmla="*/ 1597306 w 1597306"/>
                  <a:gd name="connsiteY0" fmla="*/ 0 h 3796496"/>
                  <a:gd name="connsiteX1" fmla="*/ 925974 w 1597306"/>
                  <a:gd name="connsiteY1" fmla="*/ 3784921 h 3796496"/>
                  <a:gd name="connsiteX2" fmla="*/ 0 w 1597306"/>
                  <a:gd name="connsiteY2" fmla="*/ 3796496 h 3796496"/>
                  <a:gd name="connsiteX3" fmla="*/ 0 w 1597306"/>
                  <a:gd name="connsiteY3" fmla="*/ 3796496 h 379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306" h="379649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3" name="Straight Connector 421894">
                <a:extLst>
                  <a:ext uri="{FF2B5EF4-FFF2-40B4-BE49-F238E27FC236}">
                    <a16:creationId xmlns:a16="http://schemas.microsoft.com/office/drawing/2014/main" id="{6EDBDBAB-C930-F84D-80C9-D9E34D32A8C4}"/>
                  </a:ext>
                </a:extLst>
              </p:cNvPr>
              <p:cNvCxnSpPr>
                <a:cxnSpLocks noChangeShapeType="1"/>
                <a:stCxn id="202" idx="1"/>
              </p:cNvCxnSpPr>
              <p:nvPr/>
            </p:nvCxnSpPr>
            <p:spPr bwMode="auto">
              <a:xfrm flipH="1">
                <a:off x="7535735" y="5845215"/>
                <a:ext cx="242452" cy="20437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Straight Connector 421894">
                <a:extLst>
                  <a:ext uri="{FF2B5EF4-FFF2-40B4-BE49-F238E27FC236}">
                    <a16:creationId xmlns:a16="http://schemas.microsoft.com/office/drawing/2014/main" id="{DE2ACEEC-DC6A-C94A-8BDD-A0D89E6FB1AD}"/>
                  </a:ext>
                </a:extLst>
              </p:cNvPr>
              <p:cNvCxnSpPr>
                <a:cxnSpLocks noChangeShapeType="1"/>
                <a:stCxn id="202" idx="1"/>
              </p:cNvCxnSpPr>
              <p:nvPr/>
            </p:nvCxnSpPr>
            <p:spPr bwMode="auto">
              <a:xfrm flipH="1">
                <a:off x="6178773" y="5845215"/>
                <a:ext cx="1599414" cy="18225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BB15F40-80D2-084B-8214-2C34569B8E3D}"/>
              </a:ext>
            </a:extLst>
          </p:cNvPr>
          <p:cNvGrpSpPr/>
          <p:nvPr/>
        </p:nvGrpSpPr>
        <p:grpSpPr>
          <a:xfrm>
            <a:off x="5679271" y="3642935"/>
            <a:ext cx="2210121" cy="2467075"/>
            <a:chOff x="5679271" y="3642935"/>
            <a:chExt cx="2210121" cy="2467075"/>
          </a:xfrm>
        </p:grpSpPr>
        <p:sp>
          <p:nvSpPr>
            <p:cNvPr id="206" name="Oval 144">
              <a:extLst>
                <a:ext uri="{FF2B5EF4-FFF2-40B4-BE49-F238E27FC236}">
                  <a16:creationId xmlns:a16="http://schemas.microsoft.com/office/drawing/2014/main" id="{83705B84-BD01-4145-9543-E1CD14378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7" name="Oval 144">
              <a:extLst>
                <a:ext uri="{FF2B5EF4-FFF2-40B4-BE49-F238E27FC236}">
                  <a16:creationId xmlns:a16="http://schemas.microsoft.com/office/drawing/2014/main" id="{EF6A0460-1F3E-174E-A84A-6B0DF9450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8" name="Oval 144">
              <a:extLst>
                <a:ext uri="{FF2B5EF4-FFF2-40B4-BE49-F238E27FC236}">
                  <a16:creationId xmlns:a16="http://schemas.microsoft.com/office/drawing/2014/main" id="{2ED11F2F-83D8-E442-802E-C3B09130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9" name="Oval 144">
              <a:extLst>
                <a:ext uri="{FF2B5EF4-FFF2-40B4-BE49-F238E27FC236}">
                  <a16:creationId xmlns:a16="http://schemas.microsoft.com/office/drawing/2014/main" id="{944FD1E4-A18B-A34F-A81F-A72A7E921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0" name="Oval 144">
              <a:extLst>
                <a:ext uri="{FF2B5EF4-FFF2-40B4-BE49-F238E27FC236}">
                  <a16:creationId xmlns:a16="http://schemas.microsoft.com/office/drawing/2014/main" id="{C6042A49-3FA0-7E41-8444-677C9989C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8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uiExpand="1" build="p"/>
      <p:bldP spid="191" grpId="0"/>
      <p:bldP spid="192" grpId="0" animBg="1"/>
      <p:bldP spid="19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8B9E9-C01E-DC49-89A0-3007A0DD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671089"/>
            <a:ext cx="10922758" cy="5252742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C70FDC37-2EAC-C64C-9EFA-73CEA5536552}"/>
              </a:ext>
            </a:extLst>
          </p:cNvPr>
          <p:cNvSpPr/>
          <p:nvPr/>
        </p:nvSpPr>
        <p:spPr>
          <a:xfrm>
            <a:off x="1445846" y="2196123"/>
            <a:ext cx="9159631" cy="1414585"/>
          </a:xfrm>
          <a:custGeom>
            <a:avLst/>
            <a:gdLst>
              <a:gd name="connsiteX0" fmla="*/ 39077 w 9159631"/>
              <a:gd name="connsiteY0" fmla="*/ 1414585 h 1414585"/>
              <a:gd name="connsiteX1" fmla="*/ 31262 w 9159631"/>
              <a:gd name="connsiteY1" fmla="*/ 1289539 h 1414585"/>
              <a:gd name="connsiteX2" fmla="*/ 0 w 9159631"/>
              <a:gd name="connsiteY2" fmla="*/ 1211385 h 1414585"/>
              <a:gd name="connsiteX3" fmla="*/ 39077 w 9159631"/>
              <a:gd name="connsiteY3" fmla="*/ 1148862 h 1414585"/>
              <a:gd name="connsiteX4" fmla="*/ 132862 w 9159631"/>
              <a:gd name="connsiteY4" fmla="*/ 1109785 h 1414585"/>
              <a:gd name="connsiteX5" fmla="*/ 242277 w 9159631"/>
              <a:gd name="connsiteY5" fmla="*/ 984739 h 1414585"/>
              <a:gd name="connsiteX6" fmla="*/ 296985 w 9159631"/>
              <a:gd name="connsiteY6" fmla="*/ 937846 h 1414585"/>
              <a:gd name="connsiteX7" fmla="*/ 375139 w 9159631"/>
              <a:gd name="connsiteY7" fmla="*/ 930031 h 1414585"/>
              <a:gd name="connsiteX8" fmla="*/ 445477 w 9159631"/>
              <a:gd name="connsiteY8" fmla="*/ 898769 h 1414585"/>
              <a:gd name="connsiteX9" fmla="*/ 523631 w 9159631"/>
              <a:gd name="connsiteY9" fmla="*/ 883139 h 1414585"/>
              <a:gd name="connsiteX10" fmla="*/ 601785 w 9159631"/>
              <a:gd name="connsiteY10" fmla="*/ 804985 h 1414585"/>
              <a:gd name="connsiteX11" fmla="*/ 687754 w 9159631"/>
              <a:gd name="connsiteY11" fmla="*/ 734646 h 1414585"/>
              <a:gd name="connsiteX12" fmla="*/ 726831 w 9159631"/>
              <a:gd name="connsiteY12" fmla="*/ 625231 h 1414585"/>
              <a:gd name="connsiteX13" fmla="*/ 804985 w 9159631"/>
              <a:gd name="connsiteY13" fmla="*/ 554892 h 1414585"/>
              <a:gd name="connsiteX14" fmla="*/ 828431 w 9159631"/>
              <a:gd name="connsiteY14" fmla="*/ 531446 h 1414585"/>
              <a:gd name="connsiteX15" fmla="*/ 930031 w 9159631"/>
              <a:gd name="connsiteY15" fmla="*/ 578339 h 1414585"/>
              <a:gd name="connsiteX16" fmla="*/ 930031 w 9159631"/>
              <a:gd name="connsiteY16" fmla="*/ 578339 h 1414585"/>
              <a:gd name="connsiteX17" fmla="*/ 1031631 w 9159631"/>
              <a:gd name="connsiteY17" fmla="*/ 617415 h 1414585"/>
              <a:gd name="connsiteX18" fmla="*/ 1031631 w 9159631"/>
              <a:gd name="connsiteY18" fmla="*/ 617415 h 1414585"/>
              <a:gd name="connsiteX19" fmla="*/ 1148862 w 9159631"/>
              <a:gd name="connsiteY19" fmla="*/ 601785 h 1414585"/>
              <a:gd name="connsiteX20" fmla="*/ 1148862 w 9159631"/>
              <a:gd name="connsiteY20" fmla="*/ 601785 h 1414585"/>
              <a:gd name="connsiteX21" fmla="*/ 1266092 w 9159631"/>
              <a:gd name="connsiteY21" fmla="*/ 508000 h 1414585"/>
              <a:gd name="connsiteX22" fmla="*/ 1422400 w 9159631"/>
              <a:gd name="connsiteY22" fmla="*/ 523631 h 1414585"/>
              <a:gd name="connsiteX23" fmla="*/ 1492739 w 9159631"/>
              <a:gd name="connsiteY23" fmla="*/ 593969 h 1414585"/>
              <a:gd name="connsiteX24" fmla="*/ 1672492 w 9159631"/>
              <a:gd name="connsiteY24" fmla="*/ 601785 h 1414585"/>
              <a:gd name="connsiteX25" fmla="*/ 1672492 w 9159631"/>
              <a:gd name="connsiteY25" fmla="*/ 601785 h 1414585"/>
              <a:gd name="connsiteX26" fmla="*/ 1844431 w 9159631"/>
              <a:gd name="connsiteY26" fmla="*/ 609600 h 1414585"/>
              <a:gd name="connsiteX27" fmla="*/ 1969477 w 9159631"/>
              <a:gd name="connsiteY27" fmla="*/ 593969 h 1414585"/>
              <a:gd name="connsiteX28" fmla="*/ 2008554 w 9159631"/>
              <a:gd name="connsiteY28" fmla="*/ 570523 h 1414585"/>
              <a:gd name="connsiteX29" fmla="*/ 2016369 w 9159631"/>
              <a:gd name="connsiteY29" fmla="*/ 508000 h 1414585"/>
              <a:gd name="connsiteX30" fmla="*/ 2078892 w 9159631"/>
              <a:gd name="connsiteY30" fmla="*/ 461108 h 1414585"/>
              <a:gd name="connsiteX31" fmla="*/ 2196123 w 9159631"/>
              <a:gd name="connsiteY31" fmla="*/ 453292 h 1414585"/>
              <a:gd name="connsiteX32" fmla="*/ 2274277 w 9159631"/>
              <a:gd name="connsiteY32" fmla="*/ 398585 h 1414585"/>
              <a:gd name="connsiteX33" fmla="*/ 2344616 w 9159631"/>
              <a:gd name="connsiteY33" fmla="*/ 398585 h 1414585"/>
              <a:gd name="connsiteX34" fmla="*/ 2383692 w 9159631"/>
              <a:gd name="connsiteY34" fmla="*/ 406400 h 1414585"/>
              <a:gd name="connsiteX35" fmla="*/ 2454031 w 9159631"/>
              <a:gd name="connsiteY35" fmla="*/ 367323 h 1414585"/>
              <a:gd name="connsiteX36" fmla="*/ 2563446 w 9159631"/>
              <a:gd name="connsiteY36" fmla="*/ 382954 h 1414585"/>
              <a:gd name="connsiteX37" fmla="*/ 2735385 w 9159631"/>
              <a:gd name="connsiteY37" fmla="*/ 359508 h 1414585"/>
              <a:gd name="connsiteX38" fmla="*/ 2735385 w 9159631"/>
              <a:gd name="connsiteY38" fmla="*/ 359508 h 1414585"/>
              <a:gd name="connsiteX39" fmla="*/ 2899508 w 9159631"/>
              <a:gd name="connsiteY39" fmla="*/ 351692 h 1414585"/>
              <a:gd name="connsiteX40" fmla="*/ 3118339 w 9159631"/>
              <a:gd name="connsiteY40" fmla="*/ 484554 h 1414585"/>
              <a:gd name="connsiteX41" fmla="*/ 3141785 w 9159631"/>
              <a:gd name="connsiteY41" fmla="*/ 531446 h 1414585"/>
              <a:gd name="connsiteX42" fmla="*/ 3485662 w 9159631"/>
              <a:gd name="connsiteY42" fmla="*/ 484554 h 1414585"/>
              <a:gd name="connsiteX43" fmla="*/ 3681046 w 9159631"/>
              <a:gd name="connsiteY43" fmla="*/ 515815 h 1414585"/>
              <a:gd name="connsiteX44" fmla="*/ 3915508 w 9159631"/>
              <a:gd name="connsiteY44" fmla="*/ 500185 h 1414585"/>
              <a:gd name="connsiteX45" fmla="*/ 4079631 w 9159631"/>
              <a:gd name="connsiteY45" fmla="*/ 547077 h 1414585"/>
              <a:gd name="connsiteX46" fmla="*/ 4196862 w 9159631"/>
              <a:gd name="connsiteY46" fmla="*/ 601785 h 1414585"/>
              <a:gd name="connsiteX47" fmla="*/ 4329723 w 9159631"/>
              <a:gd name="connsiteY47" fmla="*/ 617415 h 1414585"/>
              <a:gd name="connsiteX48" fmla="*/ 4415692 w 9159631"/>
              <a:gd name="connsiteY48" fmla="*/ 570523 h 1414585"/>
              <a:gd name="connsiteX49" fmla="*/ 4712677 w 9159631"/>
              <a:gd name="connsiteY49" fmla="*/ 578339 h 1414585"/>
              <a:gd name="connsiteX50" fmla="*/ 4837723 w 9159631"/>
              <a:gd name="connsiteY50" fmla="*/ 492369 h 1414585"/>
              <a:gd name="connsiteX51" fmla="*/ 4900246 w 9159631"/>
              <a:gd name="connsiteY51" fmla="*/ 468923 h 1414585"/>
              <a:gd name="connsiteX52" fmla="*/ 4939323 w 9159631"/>
              <a:gd name="connsiteY52" fmla="*/ 414215 h 1414585"/>
              <a:gd name="connsiteX53" fmla="*/ 5205046 w 9159631"/>
              <a:gd name="connsiteY53" fmla="*/ 406400 h 1414585"/>
              <a:gd name="connsiteX54" fmla="*/ 5330092 w 9159631"/>
              <a:gd name="connsiteY54" fmla="*/ 359508 h 1414585"/>
              <a:gd name="connsiteX55" fmla="*/ 5705231 w 9159631"/>
              <a:gd name="connsiteY55" fmla="*/ 367323 h 1414585"/>
              <a:gd name="connsiteX56" fmla="*/ 5838092 w 9159631"/>
              <a:gd name="connsiteY56" fmla="*/ 390769 h 1414585"/>
              <a:gd name="connsiteX57" fmla="*/ 5900616 w 9159631"/>
              <a:gd name="connsiteY57" fmla="*/ 429846 h 1414585"/>
              <a:gd name="connsiteX58" fmla="*/ 6252308 w 9159631"/>
              <a:gd name="connsiteY58" fmla="*/ 453292 h 1414585"/>
              <a:gd name="connsiteX59" fmla="*/ 6392985 w 9159631"/>
              <a:gd name="connsiteY59" fmla="*/ 382954 h 1414585"/>
              <a:gd name="connsiteX60" fmla="*/ 6557108 w 9159631"/>
              <a:gd name="connsiteY60" fmla="*/ 390769 h 1414585"/>
              <a:gd name="connsiteX61" fmla="*/ 6619631 w 9159631"/>
              <a:gd name="connsiteY61" fmla="*/ 351692 h 1414585"/>
              <a:gd name="connsiteX62" fmla="*/ 6900985 w 9159631"/>
              <a:gd name="connsiteY62" fmla="*/ 351692 h 1414585"/>
              <a:gd name="connsiteX63" fmla="*/ 6994769 w 9159631"/>
              <a:gd name="connsiteY63" fmla="*/ 382954 h 1414585"/>
              <a:gd name="connsiteX64" fmla="*/ 7119816 w 9159631"/>
              <a:gd name="connsiteY64" fmla="*/ 390769 h 1414585"/>
              <a:gd name="connsiteX65" fmla="*/ 7221416 w 9159631"/>
              <a:gd name="connsiteY65" fmla="*/ 398585 h 1414585"/>
              <a:gd name="connsiteX66" fmla="*/ 7323016 w 9159631"/>
              <a:gd name="connsiteY66" fmla="*/ 453292 h 1414585"/>
              <a:gd name="connsiteX67" fmla="*/ 7448062 w 9159631"/>
              <a:gd name="connsiteY67" fmla="*/ 445477 h 1414585"/>
              <a:gd name="connsiteX68" fmla="*/ 7721600 w 9159631"/>
              <a:gd name="connsiteY68" fmla="*/ 328246 h 1414585"/>
              <a:gd name="connsiteX69" fmla="*/ 7963877 w 9159631"/>
              <a:gd name="connsiteY69" fmla="*/ 187569 h 1414585"/>
              <a:gd name="connsiteX70" fmla="*/ 8073292 w 9159631"/>
              <a:gd name="connsiteY70" fmla="*/ 85969 h 1414585"/>
              <a:gd name="connsiteX71" fmla="*/ 8073292 w 9159631"/>
              <a:gd name="connsiteY71" fmla="*/ 85969 h 1414585"/>
              <a:gd name="connsiteX72" fmla="*/ 8088923 w 9159631"/>
              <a:gd name="connsiteY72" fmla="*/ 31262 h 1414585"/>
              <a:gd name="connsiteX73" fmla="*/ 8253046 w 9159631"/>
              <a:gd name="connsiteY73" fmla="*/ 31262 h 1414585"/>
              <a:gd name="connsiteX74" fmla="*/ 8346831 w 9159631"/>
              <a:gd name="connsiteY74" fmla="*/ 15631 h 1414585"/>
              <a:gd name="connsiteX75" fmla="*/ 8479692 w 9159631"/>
              <a:gd name="connsiteY75" fmla="*/ 39077 h 1414585"/>
              <a:gd name="connsiteX76" fmla="*/ 8565662 w 9159631"/>
              <a:gd name="connsiteY76" fmla="*/ 0 h 1414585"/>
              <a:gd name="connsiteX77" fmla="*/ 8721969 w 9159631"/>
              <a:gd name="connsiteY77" fmla="*/ 7815 h 1414585"/>
              <a:gd name="connsiteX78" fmla="*/ 8862646 w 9159631"/>
              <a:gd name="connsiteY78" fmla="*/ 46892 h 1414585"/>
              <a:gd name="connsiteX79" fmla="*/ 8932985 w 9159631"/>
              <a:gd name="connsiteY79" fmla="*/ 46892 h 1414585"/>
              <a:gd name="connsiteX80" fmla="*/ 9003323 w 9159631"/>
              <a:gd name="connsiteY80" fmla="*/ 109415 h 1414585"/>
              <a:gd name="connsiteX81" fmla="*/ 9018954 w 9159631"/>
              <a:gd name="connsiteY81" fmla="*/ 179754 h 1414585"/>
              <a:gd name="connsiteX82" fmla="*/ 9097108 w 9159631"/>
              <a:gd name="connsiteY82" fmla="*/ 211015 h 1414585"/>
              <a:gd name="connsiteX83" fmla="*/ 9159631 w 9159631"/>
              <a:gd name="connsiteY83" fmla="*/ 242277 h 1414585"/>
              <a:gd name="connsiteX84" fmla="*/ 9159631 w 9159631"/>
              <a:gd name="connsiteY84" fmla="*/ 242277 h 14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B7B64-31D9-F34E-AB1D-A6C3B77F6361}"/>
              </a:ext>
            </a:extLst>
          </p:cNvPr>
          <p:cNvSpPr txBox="1"/>
          <p:nvPr/>
        </p:nvSpPr>
        <p:spPr>
          <a:xfrm>
            <a:off x="4994031" y="2985477"/>
            <a:ext cx="200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320197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8B9E9-C01E-DC49-89A0-3007A0DD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671089"/>
            <a:ext cx="10922758" cy="5252742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84C0BF6-A90E-CC4F-AB22-9139D2CBAFD8}"/>
              </a:ext>
            </a:extLst>
          </p:cNvPr>
          <p:cNvSpPr/>
          <p:nvPr/>
        </p:nvSpPr>
        <p:spPr>
          <a:xfrm>
            <a:off x="1445846" y="2196123"/>
            <a:ext cx="9159631" cy="1414585"/>
          </a:xfrm>
          <a:custGeom>
            <a:avLst/>
            <a:gdLst>
              <a:gd name="connsiteX0" fmla="*/ 39077 w 9159631"/>
              <a:gd name="connsiteY0" fmla="*/ 1414585 h 1414585"/>
              <a:gd name="connsiteX1" fmla="*/ 31262 w 9159631"/>
              <a:gd name="connsiteY1" fmla="*/ 1289539 h 1414585"/>
              <a:gd name="connsiteX2" fmla="*/ 0 w 9159631"/>
              <a:gd name="connsiteY2" fmla="*/ 1211385 h 1414585"/>
              <a:gd name="connsiteX3" fmla="*/ 39077 w 9159631"/>
              <a:gd name="connsiteY3" fmla="*/ 1148862 h 1414585"/>
              <a:gd name="connsiteX4" fmla="*/ 132862 w 9159631"/>
              <a:gd name="connsiteY4" fmla="*/ 1109785 h 1414585"/>
              <a:gd name="connsiteX5" fmla="*/ 242277 w 9159631"/>
              <a:gd name="connsiteY5" fmla="*/ 984739 h 1414585"/>
              <a:gd name="connsiteX6" fmla="*/ 296985 w 9159631"/>
              <a:gd name="connsiteY6" fmla="*/ 937846 h 1414585"/>
              <a:gd name="connsiteX7" fmla="*/ 375139 w 9159631"/>
              <a:gd name="connsiteY7" fmla="*/ 930031 h 1414585"/>
              <a:gd name="connsiteX8" fmla="*/ 445477 w 9159631"/>
              <a:gd name="connsiteY8" fmla="*/ 898769 h 1414585"/>
              <a:gd name="connsiteX9" fmla="*/ 523631 w 9159631"/>
              <a:gd name="connsiteY9" fmla="*/ 883139 h 1414585"/>
              <a:gd name="connsiteX10" fmla="*/ 601785 w 9159631"/>
              <a:gd name="connsiteY10" fmla="*/ 804985 h 1414585"/>
              <a:gd name="connsiteX11" fmla="*/ 687754 w 9159631"/>
              <a:gd name="connsiteY11" fmla="*/ 734646 h 1414585"/>
              <a:gd name="connsiteX12" fmla="*/ 726831 w 9159631"/>
              <a:gd name="connsiteY12" fmla="*/ 625231 h 1414585"/>
              <a:gd name="connsiteX13" fmla="*/ 804985 w 9159631"/>
              <a:gd name="connsiteY13" fmla="*/ 554892 h 1414585"/>
              <a:gd name="connsiteX14" fmla="*/ 828431 w 9159631"/>
              <a:gd name="connsiteY14" fmla="*/ 531446 h 1414585"/>
              <a:gd name="connsiteX15" fmla="*/ 930031 w 9159631"/>
              <a:gd name="connsiteY15" fmla="*/ 578339 h 1414585"/>
              <a:gd name="connsiteX16" fmla="*/ 930031 w 9159631"/>
              <a:gd name="connsiteY16" fmla="*/ 578339 h 1414585"/>
              <a:gd name="connsiteX17" fmla="*/ 1031631 w 9159631"/>
              <a:gd name="connsiteY17" fmla="*/ 617415 h 1414585"/>
              <a:gd name="connsiteX18" fmla="*/ 1031631 w 9159631"/>
              <a:gd name="connsiteY18" fmla="*/ 617415 h 1414585"/>
              <a:gd name="connsiteX19" fmla="*/ 1148862 w 9159631"/>
              <a:gd name="connsiteY19" fmla="*/ 601785 h 1414585"/>
              <a:gd name="connsiteX20" fmla="*/ 1148862 w 9159631"/>
              <a:gd name="connsiteY20" fmla="*/ 601785 h 1414585"/>
              <a:gd name="connsiteX21" fmla="*/ 1266092 w 9159631"/>
              <a:gd name="connsiteY21" fmla="*/ 508000 h 1414585"/>
              <a:gd name="connsiteX22" fmla="*/ 1422400 w 9159631"/>
              <a:gd name="connsiteY22" fmla="*/ 523631 h 1414585"/>
              <a:gd name="connsiteX23" fmla="*/ 1492739 w 9159631"/>
              <a:gd name="connsiteY23" fmla="*/ 593969 h 1414585"/>
              <a:gd name="connsiteX24" fmla="*/ 1672492 w 9159631"/>
              <a:gd name="connsiteY24" fmla="*/ 601785 h 1414585"/>
              <a:gd name="connsiteX25" fmla="*/ 1672492 w 9159631"/>
              <a:gd name="connsiteY25" fmla="*/ 601785 h 1414585"/>
              <a:gd name="connsiteX26" fmla="*/ 1844431 w 9159631"/>
              <a:gd name="connsiteY26" fmla="*/ 609600 h 1414585"/>
              <a:gd name="connsiteX27" fmla="*/ 1969477 w 9159631"/>
              <a:gd name="connsiteY27" fmla="*/ 593969 h 1414585"/>
              <a:gd name="connsiteX28" fmla="*/ 2008554 w 9159631"/>
              <a:gd name="connsiteY28" fmla="*/ 570523 h 1414585"/>
              <a:gd name="connsiteX29" fmla="*/ 2016369 w 9159631"/>
              <a:gd name="connsiteY29" fmla="*/ 508000 h 1414585"/>
              <a:gd name="connsiteX30" fmla="*/ 2078892 w 9159631"/>
              <a:gd name="connsiteY30" fmla="*/ 461108 h 1414585"/>
              <a:gd name="connsiteX31" fmla="*/ 2196123 w 9159631"/>
              <a:gd name="connsiteY31" fmla="*/ 453292 h 1414585"/>
              <a:gd name="connsiteX32" fmla="*/ 2274277 w 9159631"/>
              <a:gd name="connsiteY32" fmla="*/ 398585 h 1414585"/>
              <a:gd name="connsiteX33" fmla="*/ 2344616 w 9159631"/>
              <a:gd name="connsiteY33" fmla="*/ 398585 h 1414585"/>
              <a:gd name="connsiteX34" fmla="*/ 2383692 w 9159631"/>
              <a:gd name="connsiteY34" fmla="*/ 406400 h 1414585"/>
              <a:gd name="connsiteX35" fmla="*/ 2454031 w 9159631"/>
              <a:gd name="connsiteY35" fmla="*/ 367323 h 1414585"/>
              <a:gd name="connsiteX36" fmla="*/ 2563446 w 9159631"/>
              <a:gd name="connsiteY36" fmla="*/ 382954 h 1414585"/>
              <a:gd name="connsiteX37" fmla="*/ 2735385 w 9159631"/>
              <a:gd name="connsiteY37" fmla="*/ 359508 h 1414585"/>
              <a:gd name="connsiteX38" fmla="*/ 2735385 w 9159631"/>
              <a:gd name="connsiteY38" fmla="*/ 359508 h 1414585"/>
              <a:gd name="connsiteX39" fmla="*/ 2899508 w 9159631"/>
              <a:gd name="connsiteY39" fmla="*/ 351692 h 1414585"/>
              <a:gd name="connsiteX40" fmla="*/ 3118339 w 9159631"/>
              <a:gd name="connsiteY40" fmla="*/ 484554 h 1414585"/>
              <a:gd name="connsiteX41" fmla="*/ 3141785 w 9159631"/>
              <a:gd name="connsiteY41" fmla="*/ 531446 h 1414585"/>
              <a:gd name="connsiteX42" fmla="*/ 3485662 w 9159631"/>
              <a:gd name="connsiteY42" fmla="*/ 484554 h 1414585"/>
              <a:gd name="connsiteX43" fmla="*/ 3681046 w 9159631"/>
              <a:gd name="connsiteY43" fmla="*/ 515815 h 1414585"/>
              <a:gd name="connsiteX44" fmla="*/ 3915508 w 9159631"/>
              <a:gd name="connsiteY44" fmla="*/ 500185 h 1414585"/>
              <a:gd name="connsiteX45" fmla="*/ 4079631 w 9159631"/>
              <a:gd name="connsiteY45" fmla="*/ 547077 h 1414585"/>
              <a:gd name="connsiteX46" fmla="*/ 4196862 w 9159631"/>
              <a:gd name="connsiteY46" fmla="*/ 601785 h 1414585"/>
              <a:gd name="connsiteX47" fmla="*/ 4329723 w 9159631"/>
              <a:gd name="connsiteY47" fmla="*/ 617415 h 1414585"/>
              <a:gd name="connsiteX48" fmla="*/ 4415692 w 9159631"/>
              <a:gd name="connsiteY48" fmla="*/ 570523 h 1414585"/>
              <a:gd name="connsiteX49" fmla="*/ 4712677 w 9159631"/>
              <a:gd name="connsiteY49" fmla="*/ 578339 h 1414585"/>
              <a:gd name="connsiteX50" fmla="*/ 4837723 w 9159631"/>
              <a:gd name="connsiteY50" fmla="*/ 492369 h 1414585"/>
              <a:gd name="connsiteX51" fmla="*/ 4900246 w 9159631"/>
              <a:gd name="connsiteY51" fmla="*/ 468923 h 1414585"/>
              <a:gd name="connsiteX52" fmla="*/ 4939323 w 9159631"/>
              <a:gd name="connsiteY52" fmla="*/ 414215 h 1414585"/>
              <a:gd name="connsiteX53" fmla="*/ 5205046 w 9159631"/>
              <a:gd name="connsiteY53" fmla="*/ 406400 h 1414585"/>
              <a:gd name="connsiteX54" fmla="*/ 5330092 w 9159631"/>
              <a:gd name="connsiteY54" fmla="*/ 359508 h 1414585"/>
              <a:gd name="connsiteX55" fmla="*/ 5705231 w 9159631"/>
              <a:gd name="connsiteY55" fmla="*/ 367323 h 1414585"/>
              <a:gd name="connsiteX56" fmla="*/ 5838092 w 9159631"/>
              <a:gd name="connsiteY56" fmla="*/ 390769 h 1414585"/>
              <a:gd name="connsiteX57" fmla="*/ 5900616 w 9159631"/>
              <a:gd name="connsiteY57" fmla="*/ 429846 h 1414585"/>
              <a:gd name="connsiteX58" fmla="*/ 6252308 w 9159631"/>
              <a:gd name="connsiteY58" fmla="*/ 453292 h 1414585"/>
              <a:gd name="connsiteX59" fmla="*/ 6392985 w 9159631"/>
              <a:gd name="connsiteY59" fmla="*/ 382954 h 1414585"/>
              <a:gd name="connsiteX60" fmla="*/ 6557108 w 9159631"/>
              <a:gd name="connsiteY60" fmla="*/ 390769 h 1414585"/>
              <a:gd name="connsiteX61" fmla="*/ 6619631 w 9159631"/>
              <a:gd name="connsiteY61" fmla="*/ 351692 h 1414585"/>
              <a:gd name="connsiteX62" fmla="*/ 6900985 w 9159631"/>
              <a:gd name="connsiteY62" fmla="*/ 351692 h 1414585"/>
              <a:gd name="connsiteX63" fmla="*/ 6994769 w 9159631"/>
              <a:gd name="connsiteY63" fmla="*/ 382954 h 1414585"/>
              <a:gd name="connsiteX64" fmla="*/ 7119816 w 9159631"/>
              <a:gd name="connsiteY64" fmla="*/ 390769 h 1414585"/>
              <a:gd name="connsiteX65" fmla="*/ 7221416 w 9159631"/>
              <a:gd name="connsiteY65" fmla="*/ 398585 h 1414585"/>
              <a:gd name="connsiteX66" fmla="*/ 7323016 w 9159631"/>
              <a:gd name="connsiteY66" fmla="*/ 453292 h 1414585"/>
              <a:gd name="connsiteX67" fmla="*/ 7448062 w 9159631"/>
              <a:gd name="connsiteY67" fmla="*/ 445477 h 1414585"/>
              <a:gd name="connsiteX68" fmla="*/ 7721600 w 9159631"/>
              <a:gd name="connsiteY68" fmla="*/ 328246 h 1414585"/>
              <a:gd name="connsiteX69" fmla="*/ 7963877 w 9159631"/>
              <a:gd name="connsiteY69" fmla="*/ 187569 h 1414585"/>
              <a:gd name="connsiteX70" fmla="*/ 8073292 w 9159631"/>
              <a:gd name="connsiteY70" fmla="*/ 85969 h 1414585"/>
              <a:gd name="connsiteX71" fmla="*/ 8073292 w 9159631"/>
              <a:gd name="connsiteY71" fmla="*/ 85969 h 1414585"/>
              <a:gd name="connsiteX72" fmla="*/ 8088923 w 9159631"/>
              <a:gd name="connsiteY72" fmla="*/ 31262 h 1414585"/>
              <a:gd name="connsiteX73" fmla="*/ 8253046 w 9159631"/>
              <a:gd name="connsiteY73" fmla="*/ 31262 h 1414585"/>
              <a:gd name="connsiteX74" fmla="*/ 8346831 w 9159631"/>
              <a:gd name="connsiteY74" fmla="*/ 15631 h 1414585"/>
              <a:gd name="connsiteX75" fmla="*/ 8479692 w 9159631"/>
              <a:gd name="connsiteY75" fmla="*/ 39077 h 1414585"/>
              <a:gd name="connsiteX76" fmla="*/ 8565662 w 9159631"/>
              <a:gd name="connsiteY76" fmla="*/ 0 h 1414585"/>
              <a:gd name="connsiteX77" fmla="*/ 8721969 w 9159631"/>
              <a:gd name="connsiteY77" fmla="*/ 7815 h 1414585"/>
              <a:gd name="connsiteX78" fmla="*/ 8862646 w 9159631"/>
              <a:gd name="connsiteY78" fmla="*/ 46892 h 1414585"/>
              <a:gd name="connsiteX79" fmla="*/ 8932985 w 9159631"/>
              <a:gd name="connsiteY79" fmla="*/ 46892 h 1414585"/>
              <a:gd name="connsiteX80" fmla="*/ 9003323 w 9159631"/>
              <a:gd name="connsiteY80" fmla="*/ 109415 h 1414585"/>
              <a:gd name="connsiteX81" fmla="*/ 9018954 w 9159631"/>
              <a:gd name="connsiteY81" fmla="*/ 179754 h 1414585"/>
              <a:gd name="connsiteX82" fmla="*/ 9097108 w 9159631"/>
              <a:gd name="connsiteY82" fmla="*/ 211015 h 1414585"/>
              <a:gd name="connsiteX83" fmla="*/ 9159631 w 9159631"/>
              <a:gd name="connsiteY83" fmla="*/ 242277 h 1414585"/>
              <a:gd name="connsiteX84" fmla="*/ 9159631 w 9159631"/>
              <a:gd name="connsiteY84" fmla="*/ 242277 h 14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F51B65-FAD0-FE4E-AF92-00453DE17EF0}"/>
              </a:ext>
            </a:extLst>
          </p:cNvPr>
          <p:cNvGrpSpPr/>
          <p:nvPr/>
        </p:nvGrpSpPr>
        <p:grpSpPr>
          <a:xfrm>
            <a:off x="1527142" y="1131216"/>
            <a:ext cx="2243580" cy="2158739"/>
            <a:chOff x="1527142" y="1131216"/>
            <a:chExt cx="2243580" cy="2158739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421D9FAD-A37E-1745-8ED8-6DA01F78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8543" y="1163561"/>
              <a:ext cx="2078994" cy="1787029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D9FC91B-3FCD-2B4E-8C43-EB7B8E980EA2}"/>
                </a:ext>
              </a:extLst>
            </p:cNvPr>
            <p:cNvSpPr/>
            <p:nvPr/>
          </p:nvSpPr>
          <p:spPr>
            <a:xfrm>
              <a:off x="1527142" y="1131216"/>
              <a:ext cx="2243580" cy="2158739"/>
            </a:xfrm>
            <a:custGeom>
              <a:avLst/>
              <a:gdLst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3580" h="2158739">
                  <a:moveTo>
                    <a:pt x="0" y="2158739"/>
                  </a:moveTo>
                  <a:cubicBezTo>
                    <a:pt x="84842" y="1552281"/>
                    <a:pt x="94268" y="719580"/>
                    <a:pt x="141402" y="0"/>
                  </a:cubicBezTo>
                  <a:lnTo>
                    <a:pt x="160256" y="1800520"/>
                  </a:lnTo>
                  <a:lnTo>
                    <a:pt x="2243580" y="1781666"/>
                  </a:lnTo>
                  <a:cubicBezTo>
                    <a:pt x="656735" y="1973345"/>
                    <a:pt x="568751" y="1995341"/>
                    <a:pt x="0" y="2158739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8000">
                  <a:srgbClr val="D6DCE0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4400000" scaled="0"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EE08D0C-E295-2843-BCE6-87D6DAF6C84A}"/>
              </a:ext>
            </a:extLst>
          </p:cNvPr>
          <p:cNvSpPr txBox="1"/>
          <p:nvPr/>
        </p:nvSpPr>
        <p:spPr>
          <a:xfrm>
            <a:off x="1649047" y="2813539"/>
            <a:ext cx="223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forwarding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0DECB5-7CA5-914D-96D4-06F5D4D52482}"/>
              </a:ext>
            </a:extLst>
          </p:cNvPr>
          <p:cNvGrpSpPr/>
          <p:nvPr/>
        </p:nvGrpSpPr>
        <p:grpSpPr>
          <a:xfrm>
            <a:off x="8758797" y="2608289"/>
            <a:ext cx="2771818" cy="2930576"/>
            <a:chOff x="8758797" y="2608289"/>
            <a:chExt cx="2771818" cy="29305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213D7-34CD-4645-A4DA-48983233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8797" y="2998032"/>
              <a:ext cx="2771818" cy="2540833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7159A03-9BBB-6440-BFDE-33A2FB78A1EB}"/>
                </a:ext>
              </a:extLst>
            </p:cNvPr>
            <p:cNvSpPr/>
            <p:nvPr/>
          </p:nvSpPr>
          <p:spPr>
            <a:xfrm>
              <a:off x="8769246" y="2608289"/>
              <a:ext cx="2683239" cy="404734"/>
            </a:xfrm>
            <a:custGeom>
              <a:avLst/>
              <a:gdLst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3239" h="404734">
                  <a:moveTo>
                    <a:pt x="239843" y="0"/>
                  </a:moveTo>
                  <a:cubicBezTo>
                    <a:pt x="234846" y="164891"/>
                    <a:pt x="259830" y="209862"/>
                    <a:pt x="0" y="404734"/>
                  </a:cubicBezTo>
                  <a:lnTo>
                    <a:pt x="2683239" y="389744"/>
                  </a:lnTo>
                  <a:cubicBezTo>
                    <a:pt x="969364" y="244839"/>
                    <a:pt x="1054308" y="189876"/>
                    <a:pt x="239843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B00EA0-FEDF-2F48-8390-725DE11D70DE}"/>
              </a:ext>
            </a:extLst>
          </p:cNvPr>
          <p:cNvSpPr txBox="1"/>
          <p:nvPr/>
        </p:nvSpPr>
        <p:spPr>
          <a:xfrm>
            <a:off x="9032426" y="2448581"/>
            <a:ext cx="223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forwarding</a:t>
            </a:r>
          </a:p>
        </p:txBody>
      </p:sp>
    </p:spTree>
    <p:extLst>
      <p:ext uri="{BB962C8B-B14F-4D97-AF65-F5344CB8AC3E}">
        <p14:creationId xmlns:p14="http://schemas.microsoft.com/office/powerpoint/2010/main" val="89589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store-and-forward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246" y="3960083"/>
            <a:ext cx="7063421" cy="1805286"/>
          </a:xfrm>
        </p:spPr>
        <p:txBody>
          <a:bodyPr>
            <a:noAutofit/>
          </a:bodyPr>
          <a:lstStyle/>
          <a:p>
            <a:pPr marL="287338" indent="-287338"/>
            <a:r>
              <a:rPr lang="en-US" altLang="en-US" sz="2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transmission delay: </a:t>
            </a:r>
            <a:r>
              <a:rPr lang="en-US" altLang="en-US" sz="2600" dirty="0">
                <a:ea typeface="ＭＳ Ｐゴシック" panose="020B0600070205080204" pitchFamily="34" charset="-128"/>
              </a:rPr>
              <a:t>takes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/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seconds to transmit (push out)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-bit packet into link at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bps</a:t>
            </a:r>
          </a:p>
          <a:p>
            <a:pPr marL="287338" indent="-287338"/>
            <a:r>
              <a:rPr lang="en-US" altLang="en-US" sz="26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store and forward:</a:t>
            </a:r>
            <a:r>
              <a:rPr lang="en-US" altLang="en-US" sz="26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entire</a:t>
            </a:r>
            <a:r>
              <a:rPr lang="en-US" altLang="en-US" sz="2600" dirty="0">
                <a:ea typeface="ＭＳ Ｐゴシック" panose="020B0600070205080204" pitchFamily="34" charset="-128"/>
              </a:rPr>
              <a:t> packet must  arrive at router before it can be transmitted on next link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287338" indent="-287338">
              <a:spcBef>
                <a:spcPts val="4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174625" indent="0">
              <a:spcBef>
                <a:spcPts val="400"/>
              </a:spcBef>
              <a:buSzPct val="75000"/>
              <a:buNone/>
            </a:pPr>
            <a:endParaRPr lang="en-US" alt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1B79CF7E-9448-5544-BA0A-8BCEB44B02B9}"/>
              </a:ext>
            </a:extLst>
          </p:cNvPr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</a:p>
        </p:txBody>
      </p:sp>
      <p:grpSp>
        <p:nvGrpSpPr>
          <p:cNvPr id="445" name="Group 41">
            <a:extLst>
              <a:ext uri="{FF2B5EF4-FFF2-40B4-BE49-F238E27FC236}">
                <a16:creationId xmlns:a16="http://schemas.microsoft.com/office/drawing/2014/main" id="{D75B9901-C554-3A40-8E3F-BFD972AB9094}"/>
              </a:ext>
            </a:extLst>
          </p:cNvPr>
          <p:cNvGrpSpPr>
            <a:grpSpLocks/>
          </p:cNvGrpSpPr>
          <p:nvPr/>
        </p:nvGrpSpPr>
        <p:grpSpPr bwMode="auto">
          <a:xfrm>
            <a:off x="3152334" y="2709744"/>
            <a:ext cx="1074738" cy="450508"/>
            <a:chOff x="1816230" y="6118900"/>
            <a:chExt cx="1843339" cy="739100"/>
          </a:xfrm>
        </p:grpSpPr>
        <p:pic>
          <p:nvPicPr>
            <p:cNvPr id="446" name="Picture 8">
              <a:extLst>
                <a:ext uri="{FF2B5EF4-FFF2-40B4-BE49-F238E27FC236}">
                  <a16:creationId xmlns:a16="http://schemas.microsoft.com/office/drawing/2014/main" id="{075B6782-DAD3-5940-9C66-4FAAECFA1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02711796-4BEC-494E-B327-181C4E9262BA}"/>
                </a:ext>
              </a:extLst>
            </p:cNvPr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71" name="Straight Connector 42">
            <a:extLst>
              <a:ext uri="{FF2B5EF4-FFF2-40B4-BE49-F238E27FC236}">
                <a16:creationId xmlns:a16="http://schemas.microsoft.com/office/drawing/2014/main" id="{6D359C0C-C85E-774D-B144-5FE0932788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5946" y="2845927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2" name="Group 43">
            <a:extLst>
              <a:ext uri="{FF2B5EF4-FFF2-40B4-BE49-F238E27FC236}">
                <a16:creationId xmlns:a16="http://schemas.microsoft.com/office/drawing/2014/main" id="{4A6CEE30-BDD0-7946-9B0F-803AE1C976BE}"/>
              </a:ext>
            </a:extLst>
          </p:cNvPr>
          <p:cNvGrpSpPr>
            <a:grpSpLocks/>
          </p:cNvGrpSpPr>
          <p:nvPr/>
        </p:nvGrpSpPr>
        <p:grpSpPr bwMode="auto"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75" name="Group 92">
              <a:extLst>
                <a:ext uri="{FF2B5EF4-FFF2-40B4-BE49-F238E27FC236}">
                  <a16:creationId xmlns:a16="http://schemas.microsoft.com/office/drawing/2014/main" id="{56AFEAE4-C1CE-3F40-AC66-240FF7FDB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610" name="Picture 95">
                <a:extLst>
                  <a:ext uri="{FF2B5EF4-FFF2-40B4-BE49-F238E27FC236}">
                    <a16:creationId xmlns:a16="http://schemas.microsoft.com/office/drawing/2014/main" id="{CEDF4319-A88D-A940-804B-AC346DEE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2" name="Rectangle 96">
                <a:extLst>
                  <a:ext uri="{FF2B5EF4-FFF2-40B4-BE49-F238E27FC236}">
                    <a16:creationId xmlns:a16="http://schemas.microsoft.com/office/drawing/2014/main" id="{17D711C1-F78A-184C-A078-3172E5CB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3" name="Rectangle 97">
                <a:extLst>
                  <a:ext uri="{FF2B5EF4-FFF2-40B4-BE49-F238E27FC236}">
                    <a16:creationId xmlns:a16="http://schemas.microsoft.com/office/drawing/2014/main" id="{1402FE3D-A97D-524F-8333-BD24578CB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4" name="Oval 98">
                <a:extLst>
                  <a:ext uri="{FF2B5EF4-FFF2-40B4-BE49-F238E27FC236}">
                    <a16:creationId xmlns:a16="http://schemas.microsoft.com/office/drawing/2014/main" id="{2F4C992E-03ED-7948-B43B-45D80D717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6" name="Rectangle 93">
              <a:extLst>
                <a:ext uri="{FF2B5EF4-FFF2-40B4-BE49-F238E27FC236}">
                  <a16:creationId xmlns:a16="http://schemas.microsoft.com/office/drawing/2014/main" id="{3B805206-0A18-7443-AE9C-D5984F31A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Rectangle 94">
              <a:extLst>
                <a:ext uri="{FF2B5EF4-FFF2-40B4-BE49-F238E27FC236}">
                  <a16:creationId xmlns:a16="http://schemas.microsoft.com/office/drawing/2014/main" id="{6EF03B21-1655-B64C-A29C-130E0C70C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1" name="Group 44">
            <a:extLst>
              <a:ext uri="{FF2B5EF4-FFF2-40B4-BE49-F238E27FC236}">
                <a16:creationId xmlns:a16="http://schemas.microsoft.com/office/drawing/2014/main" id="{7C2ADEA2-72C5-7D49-88A5-BE85AF82D508}"/>
              </a:ext>
            </a:extLst>
          </p:cNvPr>
          <p:cNvGrpSpPr>
            <a:grpSpLocks/>
          </p:cNvGrpSpPr>
          <p:nvPr/>
        </p:nvGrpSpPr>
        <p:grpSpPr bwMode="auto"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632" name="Picture 2">
              <a:extLst>
                <a:ext uri="{FF2B5EF4-FFF2-40B4-BE49-F238E27FC236}">
                  <a16:creationId xmlns:a16="http://schemas.microsoft.com/office/drawing/2014/main" id="{E72DF6A2-4516-224F-8D11-E4AF1D62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3" name="Rectangle 90">
              <a:extLst>
                <a:ext uri="{FF2B5EF4-FFF2-40B4-BE49-F238E27FC236}">
                  <a16:creationId xmlns:a16="http://schemas.microsoft.com/office/drawing/2014/main" id="{3E0650D2-915C-4141-86AF-D3B267B41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91">
              <a:extLst>
                <a:ext uri="{FF2B5EF4-FFF2-40B4-BE49-F238E27FC236}">
                  <a16:creationId xmlns:a16="http://schemas.microsoft.com/office/drawing/2014/main" id="{B3CD2B87-5709-5A4D-BBAA-A7822A6AA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5" name="Group 45">
            <a:extLst>
              <a:ext uri="{FF2B5EF4-FFF2-40B4-BE49-F238E27FC236}">
                <a16:creationId xmlns:a16="http://schemas.microsoft.com/office/drawing/2014/main" id="{B0C3E47A-9752-C14E-96E9-78DBC0436237}"/>
              </a:ext>
            </a:extLst>
          </p:cNvPr>
          <p:cNvGrpSpPr>
            <a:grpSpLocks/>
          </p:cNvGrpSpPr>
          <p:nvPr/>
        </p:nvGrpSpPr>
        <p:grpSpPr bwMode="auto">
          <a:xfrm>
            <a:off x="3333308" y="1241761"/>
            <a:ext cx="1092200" cy="656427"/>
            <a:chOff x="2387973" y="4309243"/>
            <a:chExt cx="1771787" cy="1282262"/>
          </a:xfrm>
        </p:grpSpPr>
        <p:pic>
          <p:nvPicPr>
            <p:cNvPr id="636" name="Picture 9">
              <a:extLst>
                <a:ext uri="{FF2B5EF4-FFF2-40B4-BE49-F238E27FC236}">
                  <a16:creationId xmlns:a16="http://schemas.microsoft.com/office/drawing/2014/main" id="{302CBE9C-7997-784F-91BA-C204727BA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4002DC24-F0AD-4E40-A082-62B143F95C31}"/>
                </a:ext>
              </a:extLst>
            </p:cNvPr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638" name="TextBox 637">
            <a:extLst>
              <a:ext uri="{FF2B5EF4-FFF2-40B4-BE49-F238E27FC236}">
                <a16:creationId xmlns:a16="http://schemas.microsoft.com/office/drawing/2014/main" id="{AF85F6AD-7423-A74F-BD1A-46B55A2B1C21}"/>
              </a:ext>
            </a:extLst>
          </p:cNvPr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cxnSp>
        <p:nvCxnSpPr>
          <p:cNvPr id="639" name="Straight Connector 47">
            <a:extLst>
              <a:ext uri="{FF2B5EF4-FFF2-40B4-BE49-F238E27FC236}">
                <a16:creationId xmlns:a16="http://schemas.microsoft.com/office/drawing/2014/main" id="{28502E62-6C0C-4746-A594-30C5C1D8645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06721" y="2850689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1" name="Group 100">
            <a:extLst>
              <a:ext uri="{FF2B5EF4-FFF2-40B4-BE49-F238E27FC236}">
                <a16:creationId xmlns:a16="http://schemas.microsoft.com/office/drawing/2014/main" id="{3292F663-26EC-ED4F-BCEF-CD558D1BAFCB}"/>
              </a:ext>
            </a:extLst>
          </p:cNvPr>
          <p:cNvGrpSpPr>
            <a:grpSpLocks/>
          </p:cNvGrpSpPr>
          <p:nvPr/>
        </p:nvGrpSpPr>
        <p:grpSpPr bwMode="auto"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id="642" name="Picture 101" descr="desktop_computer_stylized_medium">
              <a:extLst>
                <a:ext uri="{FF2B5EF4-FFF2-40B4-BE49-F238E27FC236}">
                  <a16:creationId xmlns:a16="http://schemas.microsoft.com/office/drawing/2014/main" id="{87AF4848-891E-F04B-B187-AD33D9D8F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3" name="Freeform 102">
              <a:extLst>
                <a:ext uri="{FF2B5EF4-FFF2-40B4-BE49-F238E27FC236}">
                  <a16:creationId xmlns:a16="http://schemas.microsoft.com/office/drawing/2014/main" id="{F0C5CEDF-AF9D-8E40-AB03-374EC6EBED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4" name="TextBox 643">
            <a:extLst>
              <a:ext uri="{FF2B5EF4-FFF2-40B4-BE49-F238E27FC236}">
                <a16:creationId xmlns:a16="http://schemas.microsoft.com/office/drawing/2014/main" id="{EA272014-13A0-D54C-9A64-D4DFADFF846A}"/>
              </a:ext>
            </a:extLst>
          </p:cNvPr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destination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5" name="TextBox 52">
            <a:extLst>
              <a:ext uri="{FF2B5EF4-FFF2-40B4-BE49-F238E27FC236}">
                <a16:creationId xmlns:a16="http://schemas.microsoft.com/office/drawing/2014/main" id="{E422D171-4947-C94A-BE0E-147703EE2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646" name="TextBox 53">
            <a:extLst>
              <a:ext uri="{FF2B5EF4-FFF2-40B4-BE49-F238E27FC236}">
                <a16:creationId xmlns:a16="http://schemas.microsoft.com/office/drawing/2014/main" id="{D37BB4E5-D54C-B346-AEBA-6A176B85D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47" name="TextBox 54">
            <a:extLst>
              <a:ext uri="{FF2B5EF4-FFF2-40B4-BE49-F238E27FC236}">
                <a16:creationId xmlns:a16="http://schemas.microsoft.com/office/drawing/2014/main" id="{E3E1F346-ABA7-6940-997A-8CCE658AC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grpSp>
        <p:nvGrpSpPr>
          <p:cNvPr id="648" name="Group 55">
            <a:extLst>
              <a:ext uri="{FF2B5EF4-FFF2-40B4-BE49-F238E27FC236}">
                <a16:creationId xmlns:a16="http://schemas.microsoft.com/office/drawing/2014/main" id="{2E7741F3-2FE7-BA49-B72C-20AD1F1DE51B}"/>
              </a:ext>
            </a:extLst>
          </p:cNvPr>
          <p:cNvGrpSpPr>
            <a:grpSpLocks/>
          </p:cNvGrpSpPr>
          <p:nvPr/>
        </p:nvGrpSpPr>
        <p:grpSpPr bwMode="auto">
          <a:xfrm>
            <a:off x="3284096" y="1844214"/>
            <a:ext cx="2935287" cy="841375"/>
            <a:chOff x="593766" y="5264055"/>
            <a:chExt cx="3597129" cy="1011695"/>
          </a:xfrm>
        </p:grpSpPr>
        <p:grpSp>
          <p:nvGrpSpPr>
            <p:cNvPr id="649" name="Group 56">
              <a:extLst>
                <a:ext uri="{FF2B5EF4-FFF2-40B4-BE49-F238E27FC236}">
                  <a16:creationId xmlns:a16="http://schemas.microsoft.com/office/drawing/2014/main" id="{44B633EE-7AA3-B744-A7A9-478E5F6A61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674" name="Rectangle 77">
                <a:extLst>
                  <a:ext uri="{FF2B5EF4-FFF2-40B4-BE49-F238E27FC236}">
                    <a16:creationId xmlns:a16="http://schemas.microsoft.com/office/drawing/2014/main" id="{4422B562-DF60-A945-828A-2082F790F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F6D00EDF-29D0-5A40-BF0F-575802DDF3F2}"/>
                  </a:ext>
                </a:extLst>
              </p:cNvPr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9C8ACF1B-C011-104F-BA26-14933C6E952A}"/>
                  </a:ext>
                </a:extLst>
              </p:cNvPr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8EDE706E-408F-E541-8404-8860138BC4FC}"/>
                  </a:ext>
                </a:extLst>
              </p:cNvPr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8" name="Straight Connector 81">
                <a:extLst>
                  <a:ext uri="{FF2B5EF4-FFF2-40B4-BE49-F238E27FC236}">
                    <a16:creationId xmlns:a16="http://schemas.microsoft.com/office/drawing/2014/main" id="{89FBE44D-B292-AB4C-A5AA-BA7902F75FC7}"/>
                  </a:ext>
                </a:extLst>
              </p:cNvPr>
              <p:cNvCxnSpPr>
                <a:cxnSpLocks noChangeShapeType="1"/>
                <a:stCxn id="677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82">
                <a:extLst>
                  <a:ext uri="{FF2B5EF4-FFF2-40B4-BE49-F238E27FC236}">
                    <a16:creationId xmlns:a16="http://schemas.microsoft.com/office/drawing/2014/main" id="{8AA99D0F-0CA4-A248-95F8-F4BD9A31B155}"/>
                  </a:ext>
                </a:extLst>
              </p:cNvPr>
              <p:cNvCxnSpPr>
                <a:cxnSpLocks noChangeShapeType="1"/>
                <a:endCxn id="677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0" name="Straight Connector 83">
                <a:extLst>
                  <a:ext uri="{FF2B5EF4-FFF2-40B4-BE49-F238E27FC236}">
                    <a16:creationId xmlns:a16="http://schemas.microsoft.com/office/drawing/2014/main" id="{2218DF9C-65AB-484F-8B42-75408C04D711}"/>
                  </a:ext>
                </a:extLst>
              </p:cNvPr>
              <p:cNvCxnSpPr>
                <a:cxnSpLocks noChangeShapeType="1"/>
                <a:endCxn id="677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84">
                <a:extLst>
                  <a:ext uri="{FF2B5EF4-FFF2-40B4-BE49-F238E27FC236}">
                    <a16:creationId xmlns:a16="http://schemas.microsoft.com/office/drawing/2014/main" id="{3F8AAD6A-D940-0F45-855C-045DA5CAEC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0" name="Group 57">
              <a:extLst>
                <a:ext uri="{FF2B5EF4-FFF2-40B4-BE49-F238E27FC236}">
                  <a16:creationId xmlns:a16="http://schemas.microsoft.com/office/drawing/2014/main" id="{29D54BB0-A3C9-4B4A-B19D-3E60D4DC8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B344A0D7-D463-F54E-BB9B-140C2EB9553B}"/>
                  </a:ext>
                </a:extLst>
              </p:cNvPr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831DF4B3-37F5-B845-8B81-10FE47EDD5D3}"/>
                  </a:ext>
                </a:extLst>
              </p:cNvPr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8" name="Rectangle 71">
                <a:extLst>
                  <a:ext uri="{FF2B5EF4-FFF2-40B4-BE49-F238E27FC236}">
                    <a16:creationId xmlns:a16="http://schemas.microsoft.com/office/drawing/2014/main" id="{3D6B9985-58A7-084E-A3C9-C3A092800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8503FBC4-0C65-9E42-B2E4-D4EDDF503058}"/>
                  </a:ext>
                </a:extLst>
              </p:cNvPr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0" name="Straight Connector 73">
                <a:extLst>
                  <a:ext uri="{FF2B5EF4-FFF2-40B4-BE49-F238E27FC236}">
                    <a16:creationId xmlns:a16="http://schemas.microsoft.com/office/drawing/2014/main" id="{A95C64C2-C9AA-594B-9B23-F0210A0746BF}"/>
                  </a:ext>
                </a:extLst>
              </p:cNvPr>
              <p:cNvCxnSpPr>
                <a:cxnSpLocks noChangeShapeType="1"/>
                <a:stCxn id="669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1" name="Straight Connector 74">
                <a:extLst>
                  <a:ext uri="{FF2B5EF4-FFF2-40B4-BE49-F238E27FC236}">
                    <a16:creationId xmlns:a16="http://schemas.microsoft.com/office/drawing/2014/main" id="{C16C1385-948D-FC4F-8743-4D24D5EC9901}"/>
                  </a:ext>
                </a:extLst>
              </p:cNvPr>
              <p:cNvCxnSpPr>
                <a:cxnSpLocks noChangeShapeType="1"/>
                <a:endCxn id="669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75">
                <a:extLst>
                  <a:ext uri="{FF2B5EF4-FFF2-40B4-BE49-F238E27FC236}">
                    <a16:creationId xmlns:a16="http://schemas.microsoft.com/office/drawing/2014/main" id="{005797F3-09C9-704D-BF8B-ED3224D83120}"/>
                  </a:ext>
                </a:extLst>
              </p:cNvPr>
              <p:cNvCxnSpPr>
                <a:cxnSpLocks noChangeShapeType="1"/>
                <a:endCxn id="669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3" name="Straight Connector 76">
                <a:extLst>
                  <a:ext uri="{FF2B5EF4-FFF2-40B4-BE49-F238E27FC236}">
                    <a16:creationId xmlns:a16="http://schemas.microsoft.com/office/drawing/2014/main" id="{5CCCDFF4-0612-8A41-9E29-00C0051D84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1" name="Group 58">
              <a:extLst>
                <a:ext uri="{FF2B5EF4-FFF2-40B4-BE49-F238E27FC236}">
                  <a16:creationId xmlns:a16="http://schemas.microsoft.com/office/drawing/2014/main" id="{2BC7E688-1666-9E48-9D35-8A3B7F6B6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87A34BD8-BCFA-7346-8219-00975B8E1A4E}"/>
                  </a:ext>
                </a:extLst>
              </p:cNvPr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5B686D4B-605F-204E-AF3D-DA46E1A20C49}"/>
                  </a:ext>
                </a:extLst>
              </p:cNvPr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5" name="Rectangle 68">
                <a:extLst>
                  <a:ext uri="{FF2B5EF4-FFF2-40B4-BE49-F238E27FC236}">
                    <a16:creationId xmlns:a16="http://schemas.microsoft.com/office/drawing/2014/main" id="{D50147F5-2DBD-594D-B7F5-9539ABC1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2" name="Rectangle 59">
              <a:extLst>
                <a:ext uri="{FF2B5EF4-FFF2-40B4-BE49-F238E27FC236}">
                  <a16:creationId xmlns:a16="http://schemas.microsoft.com/office/drawing/2014/main" id="{18CC1E0B-4825-0B49-8E20-1A4B35EAB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4" name="Right Arrow 60">
              <a:extLst>
                <a:ext uri="{FF2B5EF4-FFF2-40B4-BE49-F238E27FC236}">
                  <a16:creationId xmlns:a16="http://schemas.microsoft.com/office/drawing/2014/main" id="{C9ADCAE3-D54A-7944-A5C3-75177D48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6" name="Group 61">
              <a:extLst>
                <a:ext uri="{FF2B5EF4-FFF2-40B4-BE49-F238E27FC236}">
                  <a16:creationId xmlns:a16="http://schemas.microsoft.com/office/drawing/2014/main" id="{3B5D61CE-4118-DA4C-82DD-0044DDF65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AF33AD4E-6341-CD45-92D6-302AE475AE22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F59CEEAB-304C-0A4F-A6A1-3B9DA87D8743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2" name="Rectangle 65">
                <a:extLst>
                  <a:ext uri="{FF2B5EF4-FFF2-40B4-BE49-F238E27FC236}">
                    <a16:creationId xmlns:a16="http://schemas.microsoft.com/office/drawing/2014/main" id="{6C69B056-F95C-664B-8B83-B7E5D4344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9" name="Right Arrow 62">
              <a:extLst>
                <a:ext uri="{FF2B5EF4-FFF2-40B4-BE49-F238E27FC236}">
                  <a16:creationId xmlns:a16="http://schemas.microsoft.com/office/drawing/2014/main" id="{D83CCDED-CE88-C34F-B2B8-73878CCD3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82" name="TextBox 681">
            <a:extLst>
              <a:ext uri="{FF2B5EF4-FFF2-40B4-BE49-F238E27FC236}">
                <a16:creationId xmlns:a16="http://schemas.microsoft.com/office/drawing/2014/main" id="{D97E2904-AD6B-3943-9660-32B38BA8B0D1}"/>
              </a:ext>
            </a:extLst>
          </p:cNvPr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bits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 packet</a:t>
            </a: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26793204-F087-2E4B-B5FE-0B276FE5FCEC}"/>
              </a:ext>
            </a:extLst>
          </p:cNvPr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89A616-088C-F944-A5D8-5B43B9716886}"/>
              </a:ext>
            </a:extLst>
          </p:cNvPr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460DE1-A912-9A4F-A2FA-4D3A70344BA6}"/>
                </a:ext>
              </a:extLst>
            </p:cNvPr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Rectangle 4">
              <a:extLst>
                <a:ext uri="{FF2B5EF4-FFF2-40B4-BE49-F238E27FC236}">
                  <a16:creationId xmlns:a16="http://schemas.microsoft.com/office/drawing/2014/main" id="{32BCE5D7-9636-A94A-AC39-ECE5D72B6BC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13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numerical example: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 Kbits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100 Mbps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transmission delay = 0.1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msec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queueing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F34E87DA-3B8D-6640-B193-5B62D7B3EF48}"/>
              </a:ext>
            </a:extLst>
          </p:cNvPr>
          <p:cNvGrpSpPr>
            <a:grpSpLocks/>
          </p:cNvGrpSpPr>
          <p:nvPr/>
        </p:nvGrpSpPr>
        <p:grpSpPr bwMode="auto"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E88711D7-A9FD-F746-A832-BB5DB88FF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EFDDE8B0-B296-DF47-AC1D-13986353D8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DC8420F-6FED-9E4A-9003-4D53AC5D0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22" y="1813032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825EEE7A-C48E-7E45-9D02-0472E5432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005" y="2371933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7472BE77-3691-A64A-9D97-5E6D5271B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043" y="2285370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FEAD7E75-DCE4-5348-BE6B-AF5B7F022A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5418" y="2467932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2831F7A9-2F0F-8643-AA95-303E1AF9A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4793" y="1917070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8B0A5911-8670-7545-8347-3C226F68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D262208C-E5D3-224C-B1CE-C8701D3C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39F5499D-2B7E-A343-AE94-288D88B7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2B5D01EF-066C-1A48-8E4C-1E80A58E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019B14E7-A111-8B45-B672-89473571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4848F26-5AA5-CB46-A9C1-6020BE7C2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58A10118-20F6-D346-ACBE-1C600CE9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D17E1878-497E-2A43-A481-55CB4F9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939ADA0D-1455-884D-9357-27B446CF8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481" y="1963107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D05EF651-36F2-F84C-8F83-221121AD9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6A48403E-84A6-DD47-B81F-166DA1F5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1E849109-85A5-E14E-B580-0CB3D572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7F01473B-D3BF-EB40-A40F-58D06873F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15B8B92D-43FD-C448-829C-72D56B8E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1705A15E-2327-1946-A5A8-72CDB556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C1196941-D337-794E-85EA-09EE18FB9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4606" y="3033082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9D4A7DBD-56CD-A443-A44E-AA1C429AE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4205" y="2736221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2C51061A-E4E4-454A-BDD2-1E2F2AB7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3A27B73-528E-984E-8E80-1DB712E57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556DA9AA-BD66-E340-BB5A-0B5515A5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573AA0F8-1799-5C42-906E-2606A92A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7CBCC3B7-DD4B-854D-83B4-6C036898D2DC}"/>
              </a:ext>
            </a:extLst>
          </p:cNvPr>
          <p:cNvSpPr>
            <a:spLocks/>
          </p:cNvSpPr>
          <p:nvPr/>
        </p:nvSpPr>
        <p:spPr bwMode="auto">
          <a:xfrm flipH="1">
            <a:off x="3198344" y="1602835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4E03F72D-983A-8649-8AB9-3BB8E480797F}"/>
              </a:ext>
            </a:extLst>
          </p:cNvPr>
          <p:cNvGrpSpPr>
            <a:grpSpLocks/>
          </p:cNvGrpSpPr>
          <p:nvPr/>
        </p:nvGrpSpPr>
        <p:grpSpPr bwMode="auto"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2EB37FAA-6E06-BE4D-94EC-382407D7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6052CE21-5D5E-E843-9F98-90FE298E99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91946ED8-FFCF-5942-80E3-8AA8455B4015}"/>
              </a:ext>
            </a:extLst>
          </p:cNvPr>
          <p:cNvGrpSpPr>
            <a:grpSpLocks/>
          </p:cNvGrpSpPr>
          <p:nvPr/>
        </p:nvGrpSpPr>
        <p:grpSpPr bwMode="auto"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3CF40F07-212C-C840-8691-1733E5613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68BC373-85F3-BA4A-8434-3111094EB6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01317188-C1E0-694E-B45B-7319D79BCFE9}"/>
              </a:ext>
            </a:extLst>
          </p:cNvPr>
          <p:cNvGrpSpPr>
            <a:grpSpLocks/>
          </p:cNvGrpSpPr>
          <p:nvPr/>
        </p:nvGrpSpPr>
        <p:grpSpPr bwMode="auto"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92B110BF-10E7-BC42-AB4B-3F1A6E6A2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D02F4F44-52FE-0E4D-BB82-E10F3BD04F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73AE6D5-68CD-C54F-A308-AF4429F3910C}"/>
              </a:ext>
            </a:extLst>
          </p:cNvPr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80275CA-D809-AA4B-A952-7CDB1B77284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3E1C485-6E19-F047-AE7B-D9818E2BF9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5E9CBAD-D03E-9341-8E23-F1280791A2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E6F6BF5-D1B7-EA4E-8FDF-D0B255FC04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FB7D27E2-CCF6-BC41-86BA-9A4294537E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EB1EF04-B0B9-0C45-8B5E-5032278125F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88FC3F1B-A4AF-2F41-9B06-1DE4ECEFB7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F1603ECD-AC1A-A544-88F1-56B46AC17A2C}"/>
              </a:ext>
            </a:extLst>
          </p:cNvPr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82C6B14-449F-4546-9144-55F5B7C715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779DA2-3A8F-B145-A969-B85A812AD0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48306A3-BD95-0542-A39D-6D17237F1E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9C8D15C0-548B-354D-8013-4AB1C8BBC9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81AE569F-4D96-D040-A279-42190FDCEE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B1BB6FC-6713-774B-B108-5D51531F4C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04C666BA-4AE5-754E-9C1D-BACEEB8A65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13CF270-E1A9-ED4F-B25A-EC17F535D816}"/>
              </a:ext>
            </a:extLst>
          </p:cNvPr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023D9E0-8919-9D4B-BC48-DA036377D2C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17CADA6-FA0C-E84F-BD88-1D16598563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F3AA78D0-F9B2-9B49-AA7F-C6A3571E9FE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9798E1A6-8D5A-F24F-86B5-1ABF5E8BE74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DE951C7-D515-2E44-A79A-46E790AD0E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349890D-9571-1549-B9B7-691508C0B6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D2E3F4C2-6014-744D-BEF5-FDB1AA1491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C1EC7F8A-99F7-DE4B-A308-44C9696C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968" y="2190120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A06ACF3F-B97A-A64E-BD1F-CFA2CE8DE324}"/>
              </a:ext>
            </a:extLst>
          </p:cNvPr>
          <p:cNvGrpSpPr>
            <a:grpSpLocks/>
          </p:cNvGrpSpPr>
          <p:nvPr/>
        </p:nvGrpSpPr>
        <p:grpSpPr bwMode="auto"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5A57EA0A-4734-BD4C-B974-4D2EAE09F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515879DB-C7F1-BA40-BC8C-71A41345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6883F467-08DC-D149-9E36-9C80354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14CFBD96-CE00-4747-B1A0-49F377A9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DD538D2F-2895-0543-9865-E7D3D0EB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85E4595A-74BC-814F-A0D6-7500F4FF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858" y="2133026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B85E52F2-C999-9648-8987-F5FB17402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6079" y="2486552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6FDFA112-5209-FD44-A897-DE1B6C0B42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2260" y="2401255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6706A516-7979-2441-9F83-47F30A5B2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7081" y="1665193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6AC0CDC5-E2A6-D048-8A7B-D6287D7ECB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50118" y="2346352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F4F7BC-77D6-3043-887E-5AA5158E60AF}"/>
              </a:ext>
            </a:extLst>
          </p:cNvPr>
          <p:cNvGrpSpPr/>
          <p:nvPr/>
        </p:nvGrpSpPr>
        <p:grpSpPr>
          <a:xfrm>
            <a:off x="867906" y="3874035"/>
            <a:ext cx="9770367" cy="2270091"/>
            <a:chOff x="867905" y="3890077"/>
            <a:chExt cx="9770367" cy="22700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D6136-A4D4-9F4B-9F7E-413DFB46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2220" y="4680735"/>
              <a:ext cx="2211634" cy="1456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159CD9-3C65-A847-821F-CB514D943AB2}"/>
                </a:ext>
              </a:extLst>
            </p:cNvPr>
            <p:cNvSpPr txBox="1"/>
            <p:nvPr/>
          </p:nvSpPr>
          <p:spPr>
            <a:xfrm>
              <a:off x="867905" y="3890077"/>
              <a:ext cx="9770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Queueing</a:t>
              </a:r>
              <a:r>
                <a:rPr lang="en-US" sz="2800" dirty="0"/>
                <a:t> occurs when work arrives faster than it can be serviced: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597440-C1D3-E042-AA33-BC4269F0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7440" y="4679579"/>
              <a:ext cx="2575767" cy="14805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F0BB4F-5B1A-2F46-A641-AFE3A947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5104" y="4695225"/>
              <a:ext cx="2241534" cy="1448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887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queueing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F34E87DA-3B8D-6640-B193-5B62D7B3EF48}"/>
              </a:ext>
            </a:extLst>
          </p:cNvPr>
          <p:cNvGrpSpPr>
            <a:grpSpLocks/>
          </p:cNvGrpSpPr>
          <p:nvPr/>
        </p:nvGrpSpPr>
        <p:grpSpPr bwMode="auto"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E88711D7-A9FD-F746-A832-BB5DB88FF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EFDDE8B0-B296-DF47-AC1D-13986353D8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DC8420F-6FED-9E4A-9003-4D53AC5D0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22" y="1813032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825EEE7A-C48E-7E45-9D02-0472E5432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005" y="2371933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7472BE77-3691-A64A-9D97-5E6D5271B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043" y="2285370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FEAD7E75-DCE4-5348-BE6B-AF5B7F022A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5418" y="2467932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2831F7A9-2F0F-8643-AA95-303E1AF9A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4793" y="1917070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8B0A5911-8670-7545-8347-3C226F68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D262208C-E5D3-224C-B1CE-C8701D3C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39F5499D-2B7E-A343-AE94-288D88B7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2B5D01EF-066C-1A48-8E4C-1E80A58E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019B14E7-A111-8B45-B672-89473571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4848F26-5AA5-CB46-A9C1-6020BE7C2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58A10118-20F6-D346-ACBE-1C600CE9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D17E1878-497E-2A43-A481-55CB4F9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939ADA0D-1455-884D-9357-27B446CF8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481" y="1963107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D05EF651-36F2-F84C-8F83-221121AD9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6A48403E-84A6-DD47-B81F-166DA1F5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1E849109-85A5-E14E-B580-0CB3D572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7F01473B-D3BF-EB40-A40F-58D06873F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15B8B92D-43FD-C448-829C-72D56B8E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1705A15E-2327-1946-A5A8-72CDB556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C1196941-D337-794E-85EA-09EE18FB9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4606" y="3033082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9D4A7DBD-56CD-A443-A44E-AA1C429AE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4205" y="2736221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2C51061A-E4E4-454A-BDD2-1E2F2AB7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3A27B73-528E-984E-8E80-1DB712E57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556DA9AA-BD66-E340-BB5A-0B5515A5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573AA0F8-1799-5C42-906E-2606A92A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7CBCC3B7-DD4B-854D-83B4-6C036898D2DC}"/>
              </a:ext>
            </a:extLst>
          </p:cNvPr>
          <p:cNvSpPr>
            <a:spLocks/>
          </p:cNvSpPr>
          <p:nvPr/>
        </p:nvSpPr>
        <p:spPr bwMode="auto">
          <a:xfrm flipH="1">
            <a:off x="3198344" y="1602835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4E03F72D-983A-8649-8AB9-3BB8E480797F}"/>
              </a:ext>
            </a:extLst>
          </p:cNvPr>
          <p:cNvGrpSpPr>
            <a:grpSpLocks/>
          </p:cNvGrpSpPr>
          <p:nvPr/>
        </p:nvGrpSpPr>
        <p:grpSpPr bwMode="auto"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2EB37FAA-6E06-BE4D-94EC-382407D7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6052CE21-5D5E-E843-9F98-90FE298E99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91946ED8-FFCF-5942-80E3-8AA8455B4015}"/>
              </a:ext>
            </a:extLst>
          </p:cNvPr>
          <p:cNvGrpSpPr>
            <a:grpSpLocks/>
          </p:cNvGrpSpPr>
          <p:nvPr/>
        </p:nvGrpSpPr>
        <p:grpSpPr bwMode="auto"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3CF40F07-212C-C840-8691-1733E5613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68BC373-85F3-BA4A-8434-3111094EB6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01317188-C1E0-694E-B45B-7319D79BCFE9}"/>
              </a:ext>
            </a:extLst>
          </p:cNvPr>
          <p:cNvGrpSpPr>
            <a:grpSpLocks/>
          </p:cNvGrpSpPr>
          <p:nvPr/>
        </p:nvGrpSpPr>
        <p:grpSpPr bwMode="auto"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92B110BF-10E7-BC42-AB4B-3F1A6E6A2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D02F4F44-52FE-0E4D-BB82-E10F3BD04F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73AE6D5-68CD-C54F-A308-AF4429F3910C}"/>
              </a:ext>
            </a:extLst>
          </p:cNvPr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80275CA-D809-AA4B-A952-7CDB1B77284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3E1C485-6E19-F047-AE7B-D9818E2BF9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5E9CBAD-D03E-9341-8E23-F1280791A2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E6F6BF5-D1B7-EA4E-8FDF-D0B255FC04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FB7D27E2-CCF6-BC41-86BA-9A4294537E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EB1EF04-B0B9-0C45-8B5E-5032278125F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88FC3F1B-A4AF-2F41-9B06-1DE4ECEFB7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F1603ECD-AC1A-A544-88F1-56B46AC17A2C}"/>
              </a:ext>
            </a:extLst>
          </p:cNvPr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82C6B14-449F-4546-9144-55F5B7C715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779DA2-3A8F-B145-A969-B85A812AD0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48306A3-BD95-0542-A39D-6D17237F1E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9C8D15C0-548B-354D-8013-4AB1C8BBC9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81AE569F-4D96-D040-A279-42190FDCEE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B1BB6FC-6713-774B-B108-5D51531F4C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04C666BA-4AE5-754E-9C1D-BACEEB8A65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13CF270-E1A9-ED4F-B25A-EC17F535D816}"/>
              </a:ext>
            </a:extLst>
          </p:cNvPr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023D9E0-8919-9D4B-BC48-DA036377D2C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17CADA6-FA0C-E84F-BD88-1D16598563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F3AA78D0-F9B2-9B49-AA7F-C6A3571E9FE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9798E1A6-8D5A-F24F-86B5-1ABF5E8BE74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DE951C7-D515-2E44-A79A-46E790AD0E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349890D-9571-1549-B9B7-691508C0B6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D2E3F4C2-6014-744D-BEF5-FDB1AA1491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C1EC7F8A-99F7-DE4B-A308-44C9696C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968" y="2190120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A06ACF3F-B97A-A64E-BD1F-CFA2CE8DE324}"/>
              </a:ext>
            </a:extLst>
          </p:cNvPr>
          <p:cNvGrpSpPr>
            <a:grpSpLocks/>
          </p:cNvGrpSpPr>
          <p:nvPr/>
        </p:nvGrpSpPr>
        <p:grpSpPr bwMode="auto"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5A57EA0A-4734-BD4C-B974-4D2EAE09F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515879DB-C7F1-BA40-BC8C-71A41345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6883F467-08DC-D149-9E36-9C80354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14CFBD96-CE00-4747-B1A0-49F377A9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DD538D2F-2895-0543-9865-E7D3D0EB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85E4595A-74BC-814F-A0D6-7500F4FF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858" y="2133026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B85E52F2-C999-9648-8987-F5FB17402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6079" y="2486552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6FDFA112-5209-FD44-A897-DE1B6C0B42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2260" y="2401255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6706A516-7979-2441-9F83-47F30A5B2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7081" y="1665193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6AC0CDC5-E2A6-D048-8A7B-D6287D7ECB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50118" y="2346352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16763EA-5374-AA46-AB35-8BC78C1F3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3612" y="4213229"/>
            <a:ext cx="10347608" cy="22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queuing and loss: </a:t>
            </a:r>
            <a:r>
              <a:rPr lang="en-US" altLang="en-US" sz="32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f arrival rate (in bps) to link exceeds transmission rate (bps) of link for some period of time:</a:t>
            </a:r>
          </a:p>
          <a:p>
            <a:pPr marL="287338" indent="-230188"/>
            <a:r>
              <a:rPr lang="en-US" altLang="en-US" dirty="0">
                <a:ea typeface="ＭＳ Ｐゴシック" panose="020B0600070205080204" pitchFamily="34" charset="-128"/>
              </a:rPr>
              <a:t>packets will queue, waiting to be transmitted on output link </a:t>
            </a:r>
          </a:p>
          <a:p>
            <a:pPr marL="287338" indent="-230188"/>
            <a:r>
              <a:rPr lang="en-US" altLang="en-US" dirty="0">
                <a:ea typeface="ＭＳ Ｐゴシック" panose="020B0600070205080204" pitchFamily="34" charset="-128"/>
              </a:rPr>
              <a:t>packets can be dropped (lost) if memory (buffer) in router fills up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2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Alternative to packet switching: circuit 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788" y="1434849"/>
            <a:ext cx="5692665" cy="5310856"/>
          </a:xfrm>
        </p:spPr>
        <p:txBody>
          <a:bodyPr>
            <a:normAutofit/>
          </a:bodyPr>
          <a:lstStyle/>
          <a:p>
            <a:pPr marL="11113" indent="-11113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end-end resources allocated to, reserved for “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call” between source and destination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 diagram, each link has four circuits. </a:t>
            </a:r>
          </a:p>
          <a:p>
            <a:pPr marL="682625" lvl="1" indent="-225425"/>
            <a:r>
              <a:rPr lang="en-US" altLang="en-US" dirty="0">
                <a:ea typeface="ＭＳ Ｐゴシック" panose="020B0600070205080204" pitchFamily="34" charset="-128"/>
              </a:rPr>
              <a:t>call gets 2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nd</a:t>
            </a:r>
            <a:r>
              <a:rPr lang="en-US" altLang="en-US" dirty="0">
                <a:ea typeface="ＭＳ Ｐゴシック" panose="020B0600070205080204" pitchFamily="34" charset="-128"/>
              </a:rPr>
              <a:t> circuit in top link and 1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st</a:t>
            </a:r>
            <a:r>
              <a:rPr lang="en-US" altLang="en-US" dirty="0">
                <a:ea typeface="ＭＳ Ｐゴシック" panose="020B0600070205080204" pitchFamily="34" charset="-128"/>
              </a:rPr>
              <a:t> circuit in right link.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dedicated resources: no sharing</a:t>
            </a:r>
          </a:p>
          <a:p>
            <a:pPr marL="682625" lvl="1" indent="-225425"/>
            <a:r>
              <a:rPr lang="en-US" altLang="en-US" dirty="0">
                <a:ea typeface="Arial" panose="020B0604020202020204" pitchFamily="34" charset="0"/>
              </a:rPr>
              <a:t>circuit-like (guaranteed) performance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circuit segment idle if not used by call 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(no sharing)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C85B1EBD-FEC9-7D47-95F3-A01E91DC9894}"/>
              </a:ext>
            </a:extLst>
          </p:cNvPr>
          <p:cNvSpPr/>
          <p:nvPr/>
        </p:nvSpPr>
        <p:spPr bwMode="auto">
          <a:xfrm>
            <a:off x="8424977" y="2768303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C07D9778-DC6E-7345-9465-FB3BB6CE8E90}"/>
              </a:ext>
            </a:extLst>
          </p:cNvPr>
          <p:cNvSpPr/>
          <p:nvPr/>
        </p:nvSpPr>
        <p:spPr bwMode="auto"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61FD4856-E9C8-2A41-A5F2-E30BD123301C}"/>
              </a:ext>
            </a:extLst>
          </p:cNvPr>
          <p:cNvSpPr/>
          <p:nvPr/>
        </p:nvSpPr>
        <p:spPr bwMode="auto">
          <a:xfrm>
            <a:off x="8424977" y="2893815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AC453DB-05D4-EC4C-921B-39BF8237099E}"/>
              </a:ext>
            </a:extLst>
          </p:cNvPr>
          <p:cNvSpPr/>
          <p:nvPr/>
        </p:nvSpPr>
        <p:spPr bwMode="auto">
          <a:xfrm>
            <a:off x="8424977" y="2956570"/>
            <a:ext cx="1498678" cy="627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35" name="Group 75">
            <a:extLst>
              <a:ext uri="{FF2B5EF4-FFF2-40B4-BE49-F238E27FC236}">
                <a16:creationId xmlns:a16="http://schemas.microsoft.com/office/drawing/2014/main" id="{5F6DF9A5-3FFC-8C4A-BBDB-ED9D3E81074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309151" y="3674784"/>
            <a:ext cx="1446966" cy="261562"/>
            <a:chOff x="4876800" y="1143000"/>
            <a:chExt cx="1752600" cy="304800"/>
          </a:xfrm>
        </p:grpSpPr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977C84FC-032A-8445-8061-6975ED8A7912}"/>
                </a:ext>
              </a:extLst>
            </p:cNvPr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B419306E-4AE4-9E46-8222-E9A57C016985}"/>
                </a:ext>
              </a:extLst>
            </p:cNvPr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3197829C-6518-5743-A13E-C28A17ADE787}"/>
                </a:ext>
              </a:extLst>
            </p:cNvPr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D024E2F3-1A4C-0644-95D3-3003554E779D}"/>
                </a:ext>
              </a:extLst>
            </p:cNvPr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36" name="Group 80">
            <a:extLst>
              <a:ext uri="{FF2B5EF4-FFF2-40B4-BE49-F238E27FC236}">
                <a16:creationId xmlns:a16="http://schemas.microsoft.com/office/drawing/2014/main" id="{56F3148B-4ACA-6443-B079-C0ACA7BAE006}"/>
              </a:ext>
            </a:extLst>
          </p:cNvPr>
          <p:cNvGrpSpPr>
            <a:grpSpLocks/>
          </p:cNvGrpSpPr>
          <p:nvPr/>
        </p:nvGrpSpPr>
        <p:grpSpPr bwMode="auto"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80FE6752-34E1-E34F-A1F3-D2A6FE32F28D}"/>
                </a:ext>
              </a:extLst>
            </p:cNvPr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555D353A-0B50-B343-A01E-DE477259DB94}"/>
                </a:ext>
              </a:extLst>
            </p:cNvPr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D8482C7-D95D-1A40-B1A5-03B3803003D0}"/>
                </a:ext>
              </a:extLst>
            </p:cNvPr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5E9D9B00-DD2C-5C45-B41D-E4131382D4BD}"/>
                </a:ext>
              </a:extLst>
            </p:cNvPr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1AA9CF9-360C-1644-8229-070AF13E138A}"/>
              </a:ext>
            </a:extLst>
          </p:cNvPr>
          <p:cNvSpPr/>
          <p:nvPr/>
        </p:nvSpPr>
        <p:spPr bwMode="auto">
          <a:xfrm rot="5400000">
            <a:off x="9755990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E9836985-853D-FD43-8624-3F7C8EFF868E}"/>
              </a:ext>
            </a:extLst>
          </p:cNvPr>
          <p:cNvSpPr/>
          <p:nvPr/>
        </p:nvSpPr>
        <p:spPr bwMode="auto">
          <a:xfrm rot="5400000">
            <a:off x="9690600" y="3772869"/>
            <a:ext cx="1446966" cy="653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2C3B99FD-EBC3-CC42-B85E-90D4E22B5F96}"/>
              </a:ext>
            </a:extLst>
          </p:cNvPr>
          <p:cNvSpPr/>
          <p:nvPr/>
        </p:nvSpPr>
        <p:spPr bwMode="auto">
          <a:xfrm rot="5400000">
            <a:off x="9625209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1D7794B1-F2B2-5747-B891-005F045539B2}"/>
              </a:ext>
            </a:extLst>
          </p:cNvPr>
          <p:cNvSpPr/>
          <p:nvPr/>
        </p:nvSpPr>
        <p:spPr bwMode="auto"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50" name="Group 100">
            <a:extLst>
              <a:ext uri="{FF2B5EF4-FFF2-40B4-BE49-F238E27FC236}">
                <a16:creationId xmlns:a16="http://schemas.microsoft.com/office/drawing/2014/main" id="{0639FADE-DF07-BC40-93A4-C1CAB6AE0566}"/>
              </a:ext>
            </a:extLst>
          </p:cNvPr>
          <p:cNvGrpSpPr>
            <a:grpSpLocks/>
          </p:cNvGrpSpPr>
          <p:nvPr/>
        </p:nvGrpSpPr>
        <p:grpSpPr bwMode="auto"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id="669" name="Picture 101" descr="desktop_computer_stylized_medium">
              <a:extLst>
                <a:ext uri="{FF2B5EF4-FFF2-40B4-BE49-F238E27FC236}">
                  <a16:creationId xmlns:a16="http://schemas.microsoft.com/office/drawing/2014/main" id="{BA6FF0DF-0F0E-DD48-A690-E164D934C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" name="Freeform 102">
              <a:extLst>
                <a:ext uri="{FF2B5EF4-FFF2-40B4-BE49-F238E27FC236}">
                  <a16:creationId xmlns:a16="http://schemas.microsoft.com/office/drawing/2014/main" id="{C32A6522-BD56-1741-9275-687F917D71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4" name="Rectangle 653">
            <a:extLst>
              <a:ext uri="{FF2B5EF4-FFF2-40B4-BE49-F238E27FC236}">
                <a16:creationId xmlns:a16="http://schemas.microsoft.com/office/drawing/2014/main" id="{9D887EB2-57DD-3145-BFC4-C5FAB2A34C2C}"/>
              </a:ext>
            </a:extLst>
          </p:cNvPr>
          <p:cNvSpPr/>
          <p:nvPr/>
        </p:nvSpPr>
        <p:spPr bwMode="auto">
          <a:xfrm rot="2465437" flipV="1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A3B2F961-4F5F-024A-9053-8BCA979B88C9}"/>
              </a:ext>
            </a:extLst>
          </p:cNvPr>
          <p:cNvSpPr/>
          <p:nvPr/>
        </p:nvSpPr>
        <p:spPr bwMode="auto">
          <a:xfrm>
            <a:off x="7105364" y="479538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AD473EEA-73C2-5D46-8AAF-564095CFE88B}"/>
              </a:ext>
            </a:extLst>
          </p:cNvPr>
          <p:cNvSpPr/>
          <p:nvPr/>
        </p:nvSpPr>
        <p:spPr bwMode="auto"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C0FDD0FD-5960-3748-B19E-88536C7DDE78}"/>
              </a:ext>
            </a:extLst>
          </p:cNvPr>
          <p:cNvSpPr/>
          <p:nvPr/>
        </p:nvSpPr>
        <p:spPr bwMode="auto">
          <a:xfrm rot="5400000">
            <a:off x="7825925" y="5242087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7E2AD029-98F7-B040-85B4-C43FAD1EB81B}"/>
              </a:ext>
            </a:extLst>
          </p:cNvPr>
          <p:cNvSpPr/>
          <p:nvPr/>
        </p:nvSpPr>
        <p:spPr bwMode="auto"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52375AB8-0401-BC40-BE25-F5671327B1FC}"/>
              </a:ext>
            </a:extLst>
          </p:cNvPr>
          <p:cNvSpPr/>
          <p:nvPr/>
        </p:nvSpPr>
        <p:spPr bwMode="auto">
          <a:xfrm rot="10800000">
            <a:off x="10882518" y="4775822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B1C6849C-11AE-A842-BDEB-776A39D89F36}"/>
              </a:ext>
            </a:extLst>
          </p:cNvPr>
          <p:cNvSpPr/>
          <p:nvPr/>
        </p:nvSpPr>
        <p:spPr bwMode="auto">
          <a:xfrm>
            <a:off x="7002625" y="2887816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8024D8C7-10CA-5A41-B97C-725ABAF0833D}"/>
              </a:ext>
            </a:extLst>
          </p:cNvPr>
          <p:cNvSpPr/>
          <p:nvPr/>
        </p:nvSpPr>
        <p:spPr bwMode="auto">
          <a:xfrm>
            <a:off x="10811014" y="2867389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4264F35-7A0D-DF4B-83B3-4CAF1770C5DA}"/>
              </a:ext>
            </a:extLst>
          </p:cNvPr>
          <p:cNvSpPr/>
          <p:nvPr/>
        </p:nvSpPr>
        <p:spPr bwMode="auto">
          <a:xfrm rot="5400000">
            <a:off x="10115327" y="234812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13" name="Group 100">
            <a:extLst>
              <a:ext uri="{FF2B5EF4-FFF2-40B4-BE49-F238E27FC236}">
                <a16:creationId xmlns:a16="http://schemas.microsoft.com/office/drawing/2014/main" id="{DBC0414B-31F1-1C4C-8261-EE67F4607DC0}"/>
              </a:ext>
            </a:extLst>
          </p:cNvPr>
          <p:cNvGrpSpPr>
            <a:grpSpLocks/>
          </p:cNvGrpSpPr>
          <p:nvPr/>
        </p:nvGrpSpPr>
        <p:grpSpPr bwMode="auto"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id="687" name="Picture 101" descr="desktop_computer_stylized_medium">
              <a:extLst>
                <a:ext uri="{FF2B5EF4-FFF2-40B4-BE49-F238E27FC236}">
                  <a16:creationId xmlns:a16="http://schemas.microsoft.com/office/drawing/2014/main" id="{90934AB2-F45B-D54D-B91B-92C3572E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8" name="Freeform 102">
              <a:extLst>
                <a:ext uri="{FF2B5EF4-FFF2-40B4-BE49-F238E27FC236}">
                  <a16:creationId xmlns:a16="http://schemas.microsoft.com/office/drawing/2014/main" id="{DDB06B17-0C65-DF43-A056-8E67D11A00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2" name="Group 100">
            <a:extLst>
              <a:ext uri="{FF2B5EF4-FFF2-40B4-BE49-F238E27FC236}">
                <a16:creationId xmlns:a16="http://schemas.microsoft.com/office/drawing/2014/main" id="{604FD66B-8A15-8341-9AA9-BC9C0069CF6C}"/>
              </a:ext>
            </a:extLst>
          </p:cNvPr>
          <p:cNvGrpSpPr>
            <a:grpSpLocks/>
          </p:cNvGrpSpPr>
          <p:nvPr/>
        </p:nvGrpSpPr>
        <p:grpSpPr bwMode="auto"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id="689" name="Picture 101" descr="desktop_computer_stylized_medium">
              <a:extLst>
                <a:ext uri="{FF2B5EF4-FFF2-40B4-BE49-F238E27FC236}">
                  <a16:creationId xmlns:a16="http://schemas.microsoft.com/office/drawing/2014/main" id="{8EC12789-4A74-CD4E-A96A-BA0B134A4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102">
              <a:extLst>
                <a:ext uri="{FF2B5EF4-FFF2-40B4-BE49-F238E27FC236}">
                  <a16:creationId xmlns:a16="http://schemas.microsoft.com/office/drawing/2014/main" id="{1C9CAF4D-3912-2C4B-94EA-BFD60B5F82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2A8EF875-64B6-FB4D-BBD1-BB83115D41F6}"/>
              </a:ext>
            </a:extLst>
          </p:cNvPr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2C68BD66-9CBB-6D44-8BC8-E664FE1011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AD7E178-EB97-9D49-BA85-B61E5871BF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0" name="Group 729">
              <a:extLst>
                <a:ext uri="{FF2B5EF4-FFF2-40B4-BE49-F238E27FC236}">
                  <a16:creationId xmlns:a16="http://schemas.microsoft.com/office/drawing/2014/main" id="{4C398AB5-D40E-9D45-9D9F-3195710DFE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5E9BAF8A-BA27-434D-91A2-E0D5DB090EF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7239671D-647B-C046-933C-48E52C3A13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72FEAD2C-B342-D84B-83AF-B34BD5B7B0E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BA83E8B5-18C5-D947-9CC6-154512253C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EBC6C3DB-3DD5-5143-813B-D24B718ED06D}"/>
              </a:ext>
            </a:extLst>
          </p:cNvPr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5E0EBE43-DDB6-B548-BB2C-D6B6C1DAB7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BA79F427-8F60-1544-A84F-64AC028744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A6D233C7-8EB7-9B41-86B6-FC01A897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2DA248B7-610E-C34C-9FF3-57CCF829D46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9FD796FE-DDA7-CD43-8C1A-AD4F25774F8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6009BDFD-2C6D-324C-B98C-379BF8D444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04C2B104-2DF7-EC43-A8ED-F9900D3FC6F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8910879B-032A-764B-B8A5-A88D63D74D64}"/>
              </a:ext>
            </a:extLst>
          </p:cNvPr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D1149133-C350-2D42-8C9E-58585EBAF37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12C3EB20-8219-694C-85F2-6998D9337F6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162CB454-0231-9744-8F9B-C6B6BD5914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8D7DE494-08F1-5B41-8C0A-D66274850B8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2A784FA2-85FF-7148-B9DC-8DE272915AD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8B03338E-B45A-FA4B-BFE9-2D0AB4D34AC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7D974B2C-FE1D-6349-A955-0E444D91105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08A7BD84-7E3B-0547-8C3C-4A918614BC02}"/>
              </a:ext>
            </a:extLst>
          </p:cNvPr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55DE6B73-3A96-5C48-9E14-F3E52551624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0C2E4634-ECD7-1A42-BFF3-1C3C12DFDC4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F0FBBA43-0B28-DB47-93A2-4CF98D644EF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D329D7EE-AD76-AB4B-953F-A01C8B47B8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589A456E-CB6E-0749-A626-282D17A7162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6618F299-10D3-6B46-9FD8-919E6C98C6F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514AE89A-3BDD-0546-829A-1EBCB7AB9A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52" name="Rectangle 651">
            <a:extLst>
              <a:ext uri="{FF2B5EF4-FFF2-40B4-BE49-F238E27FC236}">
                <a16:creationId xmlns:a16="http://schemas.microsoft.com/office/drawing/2014/main" id="{5035FBDB-8E25-7842-8C98-159D52E79B52}"/>
              </a:ext>
            </a:extLst>
          </p:cNvPr>
          <p:cNvSpPr/>
          <p:nvPr/>
        </p:nvSpPr>
        <p:spPr bwMode="auto"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CB9C91AF-8BEA-E84C-A2CC-A7D82A5CAB1D}"/>
              </a:ext>
            </a:extLst>
          </p:cNvPr>
          <p:cNvSpPr/>
          <p:nvPr/>
        </p:nvSpPr>
        <p:spPr bwMode="auto"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9DA88FB0-7AC5-3744-B89B-48F2B2492C28}"/>
              </a:ext>
            </a:extLst>
          </p:cNvPr>
          <p:cNvSpPr/>
          <p:nvPr/>
        </p:nvSpPr>
        <p:spPr bwMode="auto"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" name="TextBox 1">
            <a:extLst>
              <a:ext uri="{FF2B5EF4-FFF2-40B4-BE49-F238E27FC236}">
                <a16:creationId xmlns:a16="http://schemas.microsoft.com/office/drawing/2014/main" id="{E6E11A0C-EE74-6A44-A899-E6245F90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354126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kurose_ross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/interactive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7CFDA170-11D3-5541-8A4F-1A2253DC8FAC}"/>
              </a:ext>
            </a:extLst>
          </p:cNvPr>
          <p:cNvSpPr txBox="1">
            <a:spLocks/>
          </p:cNvSpPr>
          <p:nvPr/>
        </p:nvSpPr>
        <p:spPr>
          <a:xfrm>
            <a:off x="893203" y="5522187"/>
            <a:ext cx="6884498" cy="90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ea typeface="ＭＳ Ｐゴシック" panose="020B0600070205080204" pitchFamily="34" charset="-128"/>
              </a:rPr>
              <a:t>commonly used in traditional telephone networks</a:t>
            </a:r>
          </a:p>
          <a:p>
            <a:pPr marL="174625" indent="0">
              <a:buSzPct val="75000"/>
              <a:buFont typeface="Wingdings" pitchFamily="2" charset="2"/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6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2044</Words>
  <Application>Microsoft Macintosh PowerPoint</Application>
  <PresentationFormat>Widescreen</PresentationFormat>
  <Paragraphs>879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Gill Sans MT</vt:lpstr>
      <vt:lpstr>Wingdings</vt:lpstr>
      <vt:lpstr>1_Office Theme</vt:lpstr>
      <vt:lpstr>Introduction</vt:lpstr>
      <vt:lpstr>The network core</vt:lpstr>
      <vt:lpstr>Two key network-core functions</vt:lpstr>
      <vt:lpstr>PowerPoint Presentation</vt:lpstr>
      <vt:lpstr>PowerPoint Presentation</vt:lpstr>
      <vt:lpstr>Packet-switching: store-and-forward</vt:lpstr>
      <vt:lpstr>Packet-switching: queueing</vt:lpstr>
      <vt:lpstr>Packet-switching: queueing</vt:lpstr>
      <vt:lpstr>Alternative to packet switching: circuit switching</vt:lpstr>
      <vt:lpstr>Circuit switching: FDM and TDM</vt:lpstr>
      <vt:lpstr>Packet switching versus circuit switching</vt:lpstr>
      <vt:lpstr>Packet switching versus circuit switching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Tier-1 ISP Network map: Sprint (2019)</vt:lpstr>
      <vt:lpstr>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James Kurose</dc:creator>
  <cp:lastModifiedBy>James Kurose</cp:lastModifiedBy>
  <cp:revision>16</cp:revision>
  <dcterms:created xsi:type="dcterms:W3CDTF">2020-08-23T14:03:49Z</dcterms:created>
  <dcterms:modified xsi:type="dcterms:W3CDTF">2020-09-08T20:41:23Z</dcterms:modified>
</cp:coreProperties>
</file>